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embeddedFontLst>
    <p:embeddedFont>
      <p:font typeface="Arim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utfit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DD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7" autoAdjust="0"/>
  </p:normalViewPr>
  <p:slideViewPr>
    <p:cSldViewPr snapToGrid="0">
      <p:cViewPr varScale="1">
        <p:scale>
          <a:sx n="62" d="100"/>
          <a:sy n="62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3E0D2-5A6F-4ECE-B3CD-3251C9D13361}" type="doc">
      <dgm:prSet loTypeId="urn:microsoft.com/office/officeart/2011/layout/CircleProcess" loCatId="officeonlin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AF0FF25-6D0B-4073-8EEE-ABA69D8DEBA5}">
      <dgm:prSet phldrT="[Text]"/>
      <dgm:spPr/>
      <dgm:t>
        <a:bodyPr/>
        <a:lstStyle/>
        <a:p>
          <a:pPr rtl="0"/>
          <a:r>
            <a:rPr lang="en-US" b="1" i="0" u="none" strike="noStrike" cap="none">
              <a:latin typeface="Outfit"/>
              <a:ea typeface="Outfit"/>
              <a:cs typeface="Outfit"/>
              <a:sym typeface="Outfit"/>
            </a:rPr>
            <a:t>Planning Setup</a:t>
          </a:r>
          <a:endParaRPr lang="en-US" dirty="0"/>
        </a:p>
      </dgm:t>
    </dgm:pt>
    <dgm:pt modelId="{8BFEBADB-E0DC-4C89-B324-7B43DF49A283}" type="parTrans" cxnId="{CEE8E9A8-D105-4BA4-B6A9-58C55963CADF}">
      <dgm:prSet/>
      <dgm:spPr/>
      <dgm:t>
        <a:bodyPr/>
        <a:lstStyle/>
        <a:p>
          <a:endParaRPr lang="en-US"/>
        </a:p>
      </dgm:t>
    </dgm:pt>
    <dgm:pt modelId="{2333BD80-B631-48E5-ABED-CAB20F8224FF}" type="sibTrans" cxnId="{CEE8E9A8-D105-4BA4-B6A9-58C55963CADF}">
      <dgm:prSet/>
      <dgm:spPr/>
      <dgm:t>
        <a:bodyPr/>
        <a:lstStyle/>
        <a:p>
          <a:endParaRPr lang="en-US"/>
        </a:p>
      </dgm:t>
    </dgm:pt>
    <dgm:pt modelId="{19EDB5C8-1D39-465A-B8E9-F66AE1D158D4}">
      <dgm:prSet phldrT="[Text]"/>
      <dgm:spPr/>
      <dgm:t>
        <a:bodyPr/>
        <a:lstStyle/>
        <a:p>
          <a:pPr rtl="0"/>
          <a:r>
            <a:rPr lang="en-US" b="1" i="0" u="none" strike="noStrike" cap="none">
              <a:latin typeface="Outfit"/>
              <a:ea typeface="Outfit"/>
              <a:cs typeface="Outfit"/>
              <a:sym typeface="Outfit"/>
            </a:rPr>
            <a:t>Backend Development</a:t>
          </a:r>
          <a:endParaRPr lang="en-US" dirty="0"/>
        </a:p>
      </dgm:t>
    </dgm:pt>
    <dgm:pt modelId="{B341ABD5-2200-4584-9029-17D304976FBA}" type="parTrans" cxnId="{C080DEE7-6522-49B3-B49D-576CBC61098A}">
      <dgm:prSet/>
      <dgm:spPr/>
      <dgm:t>
        <a:bodyPr/>
        <a:lstStyle/>
        <a:p>
          <a:endParaRPr lang="en-US"/>
        </a:p>
      </dgm:t>
    </dgm:pt>
    <dgm:pt modelId="{0588EB71-2A8D-4590-917A-B24F9AD81898}" type="sibTrans" cxnId="{C080DEE7-6522-49B3-B49D-576CBC61098A}">
      <dgm:prSet/>
      <dgm:spPr/>
      <dgm:t>
        <a:bodyPr/>
        <a:lstStyle/>
        <a:p>
          <a:endParaRPr lang="en-US"/>
        </a:p>
      </dgm:t>
    </dgm:pt>
    <dgm:pt modelId="{A1D4B030-B174-4FA5-9FBF-F4E080B8C8DE}">
      <dgm:prSet phldrT="[Text]"/>
      <dgm:spPr/>
      <dgm:t>
        <a:bodyPr/>
        <a:lstStyle/>
        <a:p>
          <a:pPr rtl="0"/>
          <a:r>
            <a:rPr lang="en-US" b="1" i="0" u="none" strike="noStrike" cap="none">
              <a:latin typeface="Outfit"/>
              <a:ea typeface="Outfit"/>
              <a:cs typeface="Outfit"/>
              <a:sym typeface="Outfit"/>
            </a:rPr>
            <a:t>Frontend Development</a:t>
          </a:r>
          <a:endParaRPr lang="en-US" dirty="0"/>
        </a:p>
      </dgm:t>
    </dgm:pt>
    <dgm:pt modelId="{B7CDA952-6B2A-4690-9F4F-BF519DBB01BC}" type="parTrans" cxnId="{6031D3D2-E832-4885-868C-E58F84A68170}">
      <dgm:prSet/>
      <dgm:spPr/>
      <dgm:t>
        <a:bodyPr/>
        <a:lstStyle/>
        <a:p>
          <a:endParaRPr lang="en-US"/>
        </a:p>
      </dgm:t>
    </dgm:pt>
    <dgm:pt modelId="{97FFEEDD-6B5F-45CD-8853-F0797548BAC2}" type="sibTrans" cxnId="{6031D3D2-E832-4885-868C-E58F84A68170}">
      <dgm:prSet/>
      <dgm:spPr/>
      <dgm:t>
        <a:bodyPr/>
        <a:lstStyle/>
        <a:p>
          <a:endParaRPr lang="en-US"/>
        </a:p>
      </dgm:t>
    </dgm:pt>
    <dgm:pt modelId="{CC2269A6-D59A-4B58-B325-779E4B37E15E}">
      <dgm:prSet/>
      <dgm:spPr/>
      <dgm:t>
        <a:bodyPr/>
        <a:lstStyle/>
        <a:p>
          <a:pPr rtl="0"/>
          <a:r>
            <a:rPr lang="en-US" b="1" i="0" u="none" strike="noStrike" cap="none" dirty="0">
              <a:latin typeface="Outfit"/>
              <a:ea typeface="Outfit"/>
              <a:cs typeface="Outfit"/>
              <a:sym typeface="Outfit"/>
            </a:rPr>
            <a:t>Testing, Integration &amp; Launch</a:t>
          </a:r>
          <a:endParaRPr lang="en-US" dirty="0"/>
        </a:p>
      </dgm:t>
    </dgm:pt>
    <dgm:pt modelId="{BE7B2570-C625-44EC-83C2-838AA69C8300}" type="parTrans" cxnId="{1C26D2A8-854B-4904-8E5F-6791C3E1907E}">
      <dgm:prSet/>
      <dgm:spPr/>
      <dgm:t>
        <a:bodyPr/>
        <a:lstStyle/>
        <a:p>
          <a:endParaRPr lang="en-US"/>
        </a:p>
      </dgm:t>
    </dgm:pt>
    <dgm:pt modelId="{03C29283-A180-4F44-BDDF-D1E51963B0D9}" type="sibTrans" cxnId="{1C26D2A8-854B-4904-8E5F-6791C3E1907E}">
      <dgm:prSet/>
      <dgm:spPr/>
      <dgm:t>
        <a:bodyPr/>
        <a:lstStyle/>
        <a:p>
          <a:endParaRPr lang="en-US"/>
        </a:p>
      </dgm:t>
    </dgm:pt>
    <dgm:pt modelId="{1CC3CA56-24A2-4194-8D1E-2B8DDA26DB78}">
      <dgm:prSet/>
      <dgm:spPr/>
      <dgm:t>
        <a:bodyPr/>
        <a:lstStyle/>
        <a:p>
          <a:r>
            <a:rPr lang="en-US" b="1" dirty="0"/>
            <a:t>Designing </a:t>
          </a:r>
        </a:p>
      </dgm:t>
    </dgm:pt>
    <dgm:pt modelId="{C4EB6BB4-A31A-444C-BB71-8E32C2CB7F69}" type="parTrans" cxnId="{00272546-89E0-463A-AD28-FE408C8D9DDA}">
      <dgm:prSet/>
      <dgm:spPr/>
      <dgm:t>
        <a:bodyPr/>
        <a:lstStyle/>
        <a:p>
          <a:endParaRPr lang="en-US"/>
        </a:p>
      </dgm:t>
    </dgm:pt>
    <dgm:pt modelId="{A9EBB818-3EBC-4E45-84FA-3D5EDE375022}" type="sibTrans" cxnId="{00272546-89E0-463A-AD28-FE408C8D9DDA}">
      <dgm:prSet/>
      <dgm:spPr/>
      <dgm:t>
        <a:bodyPr/>
        <a:lstStyle/>
        <a:p>
          <a:endParaRPr lang="en-US"/>
        </a:p>
      </dgm:t>
    </dgm:pt>
    <dgm:pt modelId="{307A18F3-CB13-449D-9112-B0D2F290162F}" type="pres">
      <dgm:prSet presAssocID="{B6B3E0D2-5A6F-4ECE-B3CD-3251C9D1336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F4C5CA0-7855-465C-B851-6177CB347987}" type="pres">
      <dgm:prSet presAssocID="{CC2269A6-D59A-4B58-B325-779E4B37E15E}" presName="Accent5" presStyleCnt="0"/>
      <dgm:spPr/>
    </dgm:pt>
    <dgm:pt modelId="{7235DA80-A448-47CA-9FC9-1F54078E6AC5}" type="pres">
      <dgm:prSet presAssocID="{CC2269A6-D59A-4B58-B325-779E4B37E15E}" presName="Accent" presStyleLbl="node1" presStyleIdx="0" presStyleCnt="5"/>
      <dgm:spPr/>
    </dgm:pt>
    <dgm:pt modelId="{BD0A35CE-24BC-4B17-BD5B-A8B553DAACC8}" type="pres">
      <dgm:prSet presAssocID="{CC2269A6-D59A-4B58-B325-779E4B37E15E}" presName="ParentBackground5" presStyleCnt="0"/>
      <dgm:spPr/>
    </dgm:pt>
    <dgm:pt modelId="{77E87610-2880-41EF-B20E-37C6F8DB7B6E}" type="pres">
      <dgm:prSet presAssocID="{CC2269A6-D59A-4B58-B325-779E4B37E15E}" presName="ParentBackground" presStyleLbl="fgAcc1" presStyleIdx="0" presStyleCnt="5"/>
      <dgm:spPr/>
    </dgm:pt>
    <dgm:pt modelId="{F1F7A651-33CA-430F-A863-7AD3F784F2E8}" type="pres">
      <dgm:prSet presAssocID="{CC2269A6-D59A-4B58-B325-779E4B37E15E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5B05FB7-931A-4B31-BBDC-4E12F6F29E91}" type="pres">
      <dgm:prSet presAssocID="{A1D4B030-B174-4FA5-9FBF-F4E080B8C8DE}" presName="Accent4" presStyleCnt="0"/>
      <dgm:spPr/>
    </dgm:pt>
    <dgm:pt modelId="{F598B5EB-4673-466C-87B5-1418DC9ECD48}" type="pres">
      <dgm:prSet presAssocID="{A1D4B030-B174-4FA5-9FBF-F4E080B8C8DE}" presName="Accent" presStyleLbl="node1" presStyleIdx="1" presStyleCnt="5"/>
      <dgm:spPr/>
    </dgm:pt>
    <dgm:pt modelId="{32D13D7E-75FF-419A-90F2-F66C25EE8F72}" type="pres">
      <dgm:prSet presAssocID="{A1D4B030-B174-4FA5-9FBF-F4E080B8C8DE}" presName="ParentBackground4" presStyleCnt="0"/>
      <dgm:spPr/>
    </dgm:pt>
    <dgm:pt modelId="{A2274B44-0781-4B94-B9CC-75E25EAC0C2F}" type="pres">
      <dgm:prSet presAssocID="{A1D4B030-B174-4FA5-9FBF-F4E080B8C8DE}" presName="ParentBackground" presStyleLbl="fgAcc1" presStyleIdx="1" presStyleCnt="5"/>
      <dgm:spPr/>
    </dgm:pt>
    <dgm:pt modelId="{11BF661E-F3D3-45F2-A6F3-15A8DC9B7696}" type="pres">
      <dgm:prSet presAssocID="{A1D4B030-B174-4FA5-9FBF-F4E080B8C8D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0E7951-2A4D-4DBC-A8BC-FA14ADB2FD25}" type="pres">
      <dgm:prSet presAssocID="{19EDB5C8-1D39-465A-B8E9-F66AE1D158D4}" presName="Accent3" presStyleCnt="0"/>
      <dgm:spPr/>
    </dgm:pt>
    <dgm:pt modelId="{B888D223-5215-4D94-96E4-7C4B37B0FCC0}" type="pres">
      <dgm:prSet presAssocID="{19EDB5C8-1D39-465A-B8E9-F66AE1D158D4}" presName="Accent" presStyleLbl="node1" presStyleIdx="2" presStyleCnt="5"/>
      <dgm:spPr/>
    </dgm:pt>
    <dgm:pt modelId="{94D1EB81-3252-44C6-93CC-4C7C10D25E62}" type="pres">
      <dgm:prSet presAssocID="{19EDB5C8-1D39-465A-B8E9-F66AE1D158D4}" presName="ParentBackground3" presStyleCnt="0"/>
      <dgm:spPr/>
    </dgm:pt>
    <dgm:pt modelId="{1F065E42-A589-45D4-8554-DC4FFFE352B6}" type="pres">
      <dgm:prSet presAssocID="{19EDB5C8-1D39-465A-B8E9-F66AE1D158D4}" presName="ParentBackground" presStyleLbl="fgAcc1" presStyleIdx="2" presStyleCnt="5"/>
      <dgm:spPr/>
    </dgm:pt>
    <dgm:pt modelId="{4E0969E4-89B4-465D-A78C-DDAE285D7493}" type="pres">
      <dgm:prSet presAssocID="{19EDB5C8-1D39-465A-B8E9-F66AE1D158D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9EF5B36-B200-4EB8-A8D9-0E327754EFA9}" type="pres">
      <dgm:prSet presAssocID="{1CC3CA56-24A2-4194-8D1E-2B8DDA26DB78}" presName="Accent2" presStyleCnt="0"/>
      <dgm:spPr/>
    </dgm:pt>
    <dgm:pt modelId="{97F514B3-1DCD-483A-81A6-D668CEB6399F}" type="pres">
      <dgm:prSet presAssocID="{1CC3CA56-24A2-4194-8D1E-2B8DDA26DB78}" presName="Accent" presStyleLbl="node1" presStyleIdx="3" presStyleCnt="5"/>
      <dgm:spPr/>
    </dgm:pt>
    <dgm:pt modelId="{8049A185-CC44-4C2C-BD16-0F002B82DFCB}" type="pres">
      <dgm:prSet presAssocID="{1CC3CA56-24A2-4194-8D1E-2B8DDA26DB78}" presName="ParentBackground2" presStyleCnt="0"/>
      <dgm:spPr/>
    </dgm:pt>
    <dgm:pt modelId="{8F24D3BB-775A-4619-89FB-47939559735E}" type="pres">
      <dgm:prSet presAssocID="{1CC3CA56-24A2-4194-8D1E-2B8DDA26DB78}" presName="ParentBackground" presStyleLbl="fgAcc1" presStyleIdx="3" presStyleCnt="5"/>
      <dgm:spPr/>
    </dgm:pt>
    <dgm:pt modelId="{0C2E4D51-BD88-44F5-AA8B-BF8229345D37}" type="pres">
      <dgm:prSet presAssocID="{1CC3CA56-24A2-4194-8D1E-2B8DDA26DB7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8C9C34-C2DE-4028-B196-FA32D2423B61}" type="pres">
      <dgm:prSet presAssocID="{AAF0FF25-6D0B-4073-8EEE-ABA69D8DEBA5}" presName="Accent1" presStyleCnt="0"/>
      <dgm:spPr/>
    </dgm:pt>
    <dgm:pt modelId="{6DB7789C-899E-4BCE-B629-1822AABFD7D9}" type="pres">
      <dgm:prSet presAssocID="{AAF0FF25-6D0B-4073-8EEE-ABA69D8DEBA5}" presName="Accent" presStyleLbl="node1" presStyleIdx="4" presStyleCnt="5"/>
      <dgm:spPr/>
    </dgm:pt>
    <dgm:pt modelId="{A6138A0E-6AA3-4B72-BD73-8AFC3E76F12B}" type="pres">
      <dgm:prSet presAssocID="{AAF0FF25-6D0B-4073-8EEE-ABA69D8DEBA5}" presName="ParentBackground1" presStyleCnt="0"/>
      <dgm:spPr/>
    </dgm:pt>
    <dgm:pt modelId="{F76DA6E5-C5A2-455F-ADC1-93FFA92BAD30}" type="pres">
      <dgm:prSet presAssocID="{AAF0FF25-6D0B-4073-8EEE-ABA69D8DEBA5}" presName="ParentBackground" presStyleLbl="fgAcc1" presStyleIdx="4" presStyleCnt="5"/>
      <dgm:spPr/>
    </dgm:pt>
    <dgm:pt modelId="{93205EDA-4363-4A03-AF32-43D6E5927FDE}" type="pres">
      <dgm:prSet presAssocID="{AAF0FF25-6D0B-4073-8EEE-ABA69D8DEBA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1497B2F-5AAB-422B-B581-6AEACE5B52CB}" type="presOf" srcId="{CC2269A6-D59A-4B58-B325-779E4B37E15E}" destId="{77E87610-2880-41EF-B20E-37C6F8DB7B6E}" srcOrd="0" destOrd="0" presId="urn:microsoft.com/office/officeart/2011/layout/CircleProcess"/>
    <dgm:cxn modelId="{ACBC1C30-1D85-40CD-8350-76C49C6A8D2E}" type="presOf" srcId="{A1D4B030-B174-4FA5-9FBF-F4E080B8C8DE}" destId="{A2274B44-0781-4B94-B9CC-75E25EAC0C2F}" srcOrd="0" destOrd="0" presId="urn:microsoft.com/office/officeart/2011/layout/CircleProcess"/>
    <dgm:cxn modelId="{33D6D435-ACDD-4C90-91EF-CCEE99C0CD4E}" type="presOf" srcId="{CC2269A6-D59A-4B58-B325-779E4B37E15E}" destId="{F1F7A651-33CA-430F-A863-7AD3F784F2E8}" srcOrd="1" destOrd="0" presId="urn:microsoft.com/office/officeart/2011/layout/CircleProcess"/>
    <dgm:cxn modelId="{00272546-89E0-463A-AD28-FE408C8D9DDA}" srcId="{B6B3E0D2-5A6F-4ECE-B3CD-3251C9D13361}" destId="{1CC3CA56-24A2-4194-8D1E-2B8DDA26DB78}" srcOrd="1" destOrd="0" parTransId="{C4EB6BB4-A31A-444C-BB71-8E32C2CB7F69}" sibTransId="{A9EBB818-3EBC-4E45-84FA-3D5EDE375022}"/>
    <dgm:cxn modelId="{B48B856D-A4C2-4D69-AF98-8AC060784301}" type="presOf" srcId="{1CC3CA56-24A2-4194-8D1E-2B8DDA26DB78}" destId="{8F24D3BB-775A-4619-89FB-47939559735E}" srcOrd="0" destOrd="0" presId="urn:microsoft.com/office/officeart/2011/layout/CircleProcess"/>
    <dgm:cxn modelId="{49DD5BA7-6F80-473E-9292-1BA0A8D96F18}" type="presOf" srcId="{B6B3E0D2-5A6F-4ECE-B3CD-3251C9D13361}" destId="{307A18F3-CB13-449D-9112-B0D2F290162F}" srcOrd="0" destOrd="0" presId="urn:microsoft.com/office/officeart/2011/layout/CircleProcess"/>
    <dgm:cxn modelId="{1C26D2A8-854B-4904-8E5F-6791C3E1907E}" srcId="{B6B3E0D2-5A6F-4ECE-B3CD-3251C9D13361}" destId="{CC2269A6-D59A-4B58-B325-779E4B37E15E}" srcOrd="4" destOrd="0" parTransId="{BE7B2570-C625-44EC-83C2-838AA69C8300}" sibTransId="{03C29283-A180-4F44-BDDF-D1E51963B0D9}"/>
    <dgm:cxn modelId="{CEE8E9A8-D105-4BA4-B6A9-58C55963CADF}" srcId="{B6B3E0D2-5A6F-4ECE-B3CD-3251C9D13361}" destId="{AAF0FF25-6D0B-4073-8EEE-ABA69D8DEBA5}" srcOrd="0" destOrd="0" parTransId="{8BFEBADB-E0DC-4C89-B324-7B43DF49A283}" sibTransId="{2333BD80-B631-48E5-ABED-CAB20F8224FF}"/>
    <dgm:cxn modelId="{3E177BAC-DBAE-499F-9E7A-9F03907F291A}" type="presOf" srcId="{A1D4B030-B174-4FA5-9FBF-F4E080B8C8DE}" destId="{11BF661E-F3D3-45F2-A6F3-15A8DC9B7696}" srcOrd="1" destOrd="0" presId="urn:microsoft.com/office/officeart/2011/layout/CircleProcess"/>
    <dgm:cxn modelId="{6031D3D2-E832-4885-868C-E58F84A68170}" srcId="{B6B3E0D2-5A6F-4ECE-B3CD-3251C9D13361}" destId="{A1D4B030-B174-4FA5-9FBF-F4E080B8C8DE}" srcOrd="3" destOrd="0" parTransId="{B7CDA952-6B2A-4690-9F4F-BF519DBB01BC}" sibTransId="{97FFEEDD-6B5F-45CD-8853-F0797548BAC2}"/>
    <dgm:cxn modelId="{992C73D4-19B2-4C8F-B4DC-DDD5343DF6E3}" type="presOf" srcId="{19EDB5C8-1D39-465A-B8E9-F66AE1D158D4}" destId="{1F065E42-A589-45D4-8554-DC4FFFE352B6}" srcOrd="0" destOrd="0" presId="urn:microsoft.com/office/officeart/2011/layout/CircleProcess"/>
    <dgm:cxn modelId="{E032D2D6-3A3E-4B15-BB86-D2D4BD33E302}" type="presOf" srcId="{1CC3CA56-24A2-4194-8D1E-2B8DDA26DB78}" destId="{0C2E4D51-BD88-44F5-AA8B-BF8229345D37}" srcOrd="1" destOrd="0" presId="urn:microsoft.com/office/officeart/2011/layout/CircleProcess"/>
    <dgm:cxn modelId="{06E4D2D9-D812-4A6D-BE3A-AEE4D81D043C}" type="presOf" srcId="{19EDB5C8-1D39-465A-B8E9-F66AE1D158D4}" destId="{4E0969E4-89B4-465D-A78C-DDAE285D7493}" srcOrd="1" destOrd="0" presId="urn:microsoft.com/office/officeart/2011/layout/CircleProcess"/>
    <dgm:cxn modelId="{C080DEE7-6522-49B3-B49D-576CBC61098A}" srcId="{B6B3E0D2-5A6F-4ECE-B3CD-3251C9D13361}" destId="{19EDB5C8-1D39-465A-B8E9-F66AE1D158D4}" srcOrd="2" destOrd="0" parTransId="{B341ABD5-2200-4584-9029-17D304976FBA}" sibTransId="{0588EB71-2A8D-4590-917A-B24F9AD81898}"/>
    <dgm:cxn modelId="{2A5C98EF-0222-44EE-B5FC-EA09F0707553}" type="presOf" srcId="{AAF0FF25-6D0B-4073-8EEE-ABA69D8DEBA5}" destId="{F76DA6E5-C5A2-455F-ADC1-93FFA92BAD30}" srcOrd="0" destOrd="0" presId="urn:microsoft.com/office/officeart/2011/layout/CircleProcess"/>
    <dgm:cxn modelId="{B9842BFB-BC5F-4A8F-BFD0-7A8A551EFDF1}" type="presOf" srcId="{AAF0FF25-6D0B-4073-8EEE-ABA69D8DEBA5}" destId="{93205EDA-4363-4A03-AF32-43D6E5927FDE}" srcOrd="1" destOrd="0" presId="urn:microsoft.com/office/officeart/2011/layout/CircleProcess"/>
    <dgm:cxn modelId="{0D004F5F-FFEF-42CE-80D3-DA2E02973DEF}" type="presParOf" srcId="{307A18F3-CB13-449D-9112-B0D2F290162F}" destId="{8F4C5CA0-7855-465C-B851-6177CB347987}" srcOrd="0" destOrd="0" presId="urn:microsoft.com/office/officeart/2011/layout/CircleProcess"/>
    <dgm:cxn modelId="{4DB3F559-0DCA-44DD-8231-270B8AC8404D}" type="presParOf" srcId="{8F4C5CA0-7855-465C-B851-6177CB347987}" destId="{7235DA80-A448-47CA-9FC9-1F54078E6AC5}" srcOrd="0" destOrd="0" presId="urn:microsoft.com/office/officeart/2011/layout/CircleProcess"/>
    <dgm:cxn modelId="{A5B6CD76-C58B-462D-80FA-4A3D5076E631}" type="presParOf" srcId="{307A18F3-CB13-449D-9112-B0D2F290162F}" destId="{BD0A35CE-24BC-4B17-BD5B-A8B553DAACC8}" srcOrd="1" destOrd="0" presId="urn:microsoft.com/office/officeart/2011/layout/CircleProcess"/>
    <dgm:cxn modelId="{4D8C71C7-D248-48A8-9B8C-63816C874329}" type="presParOf" srcId="{BD0A35CE-24BC-4B17-BD5B-A8B553DAACC8}" destId="{77E87610-2880-41EF-B20E-37C6F8DB7B6E}" srcOrd="0" destOrd="0" presId="urn:microsoft.com/office/officeart/2011/layout/CircleProcess"/>
    <dgm:cxn modelId="{D60D5785-09A8-4023-A0BD-388EABCF076A}" type="presParOf" srcId="{307A18F3-CB13-449D-9112-B0D2F290162F}" destId="{F1F7A651-33CA-430F-A863-7AD3F784F2E8}" srcOrd="2" destOrd="0" presId="urn:microsoft.com/office/officeart/2011/layout/CircleProcess"/>
    <dgm:cxn modelId="{A75204BE-500E-406E-A140-8EB145CD37EB}" type="presParOf" srcId="{307A18F3-CB13-449D-9112-B0D2F290162F}" destId="{15B05FB7-931A-4B31-BBDC-4E12F6F29E91}" srcOrd="3" destOrd="0" presId="urn:microsoft.com/office/officeart/2011/layout/CircleProcess"/>
    <dgm:cxn modelId="{848924E0-FD5F-49F2-9BAF-6BF8ADD8254B}" type="presParOf" srcId="{15B05FB7-931A-4B31-BBDC-4E12F6F29E91}" destId="{F598B5EB-4673-466C-87B5-1418DC9ECD48}" srcOrd="0" destOrd="0" presId="urn:microsoft.com/office/officeart/2011/layout/CircleProcess"/>
    <dgm:cxn modelId="{1777B162-5BD7-41EF-A5FB-62FD53A608C3}" type="presParOf" srcId="{307A18F3-CB13-449D-9112-B0D2F290162F}" destId="{32D13D7E-75FF-419A-90F2-F66C25EE8F72}" srcOrd="4" destOrd="0" presId="urn:microsoft.com/office/officeart/2011/layout/CircleProcess"/>
    <dgm:cxn modelId="{00473F74-1F0D-438D-BEBF-E343E6A94619}" type="presParOf" srcId="{32D13D7E-75FF-419A-90F2-F66C25EE8F72}" destId="{A2274B44-0781-4B94-B9CC-75E25EAC0C2F}" srcOrd="0" destOrd="0" presId="urn:microsoft.com/office/officeart/2011/layout/CircleProcess"/>
    <dgm:cxn modelId="{2B41C50B-EA9D-44EC-9BBE-AAB79FA0FE2E}" type="presParOf" srcId="{307A18F3-CB13-449D-9112-B0D2F290162F}" destId="{11BF661E-F3D3-45F2-A6F3-15A8DC9B7696}" srcOrd="5" destOrd="0" presId="urn:microsoft.com/office/officeart/2011/layout/CircleProcess"/>
    <dgm:cxn modelId="{FE999DC0-6B88-4879-BC04-8C72EB108910}" type="presParOf" srcId="{307A18F3-CB13-449D-9112-B0D2F290162F}" destId="{680E7951-2A4D-4DBC-A8BC-FA14ADB2FD25}" srcOrd="6" destOrd="0" presId="urn:microsoft.com/office/officeart/2011/layout/CircleProcess"/>
    <dgm:cxn modelId="{3BF191DB-1835-48E8-9B47-B39BA1657DF6}" type="presParOf" srcId="{680E7951-2A4D-4DBC-A8BC-FA14ADB2FD25}" destId="{B888D223-5215-4D94-96E4-7C4B37B0FCC0}" srcOrd="0" destOrd="0" presId="urn:microsoft.com/office/officeart/2011/layout/CircleProcess"/>
    <dgm:cxn modelId="{3E444C2B-D825-4C7C-9000-6743D097059B}" type="presParOf" srcId="{307A18F3-CB13-449D-9112-B0D2F290162F}" destId="{94D1EB81-3252-44C6-93CC-4C7C10D25E62}" srcOrd="7" destOrd="0" presId="urn:microsoft.com/office/officeart/2011/layout/CircleProcess"/>
    <dgm:cxn modelId="{1C80EAF5-3C4F-464C-A776-62DE4C5521BF}" type="presParOf" srcId="{94D1EB81-3252-44C6-93CC-4C7C10D25E62}" destId="{1F065E42-A589-45D4-8554-DC4FFFE352B6}" srcOrd="0" destOrd="0" presId="urn:microsoft.com/office/officeart/2011/layout/CircleProcess"/>
    <dgm:cxn modelId="{EFFFEAF3-F2E8-43E0-BA38-C0BFDB884AE1}" type="presParOf" srcId="{307A18F3-CB13-449D-9112-B0D2F290162F}" destId="{4E0969E4-89B4-465D-A78C-DDAE285D7493}" srcOrd="8" destOrd="0" presId="urn:microsoft.com/office/officeart/2011/layout/CircleProcess"/>
    <dgm:cxn modelId="{182D6C75-1E21-4BF8-89D0-FEAA6D94006E}" type="presParOf" srcId="{307A18F3-CB13-449D-9112-B0D2F290162F}" destId="{A9EF5B36-B200-4EB8-A8D9-0E327754EFA9}" srcOrd="9" destOrd="0" presId="urn:microsoft.com/office/officeart/2011/layout/CircleProcess"/>
    <dgm:cxn modelId="{FE91E79D-4807-4DE8-948C-6E5BA76061F6}" type="presParOf" srcId="{A9EF5B36-B200-4EB8-A8D9-0E327754EFA9}" destId="{97F514B3-1DCD-483A-81A6-D668CEB6399F}" srcOrd="0" destOrd="0" presId="urn:microsoft.com/office/officeart/2011/layout/CircleProcess"/>
    <dgm:cxn modelId="{F365D83E-CFF8-4E44-AF21-DD0E1A07B018}" type="presParOf" srcId="{307A18F3-CB13-449D-9112-B0D2F290162F}" destId="{8049A185-CC44-4C2C-BD16-0F002B82DFCB}" srcOrd="10" destOrd="0" presId="urn:microsoft.com/office/officeart/2011/layout/CircleProcess"/>
    <dgm:cxn modelId="{AA1F3A9F-C3DA-4907-8795-7C2177D8F524}" type="presParOf" srcId="{8049A185-CC44-4C2C-BD16-0F002B82DFCB}" destId="{8F24D3BB-775A-4619-89FB-47939559735E}" srcOrd="0" destOrd="0" presId="urn:microsoft.com/office/officeart/2011/layout/CircleProcess"/>
    <dgm:cxn modelId="{82FED0E8-01C0-4664-894E-51227272E4C5}" type="presParOf" srcId="{307A18F3-CB13-449D-9112-B0D2F290162F}" destId="{0C2E4D51-BD88-44F5-AA8B-BF8229345D37}" srcOrd="11" destOrd="0" presId="urn:microsoft.com/office/officeart/2011/layout/CircleProcess"/>
    <dgm:cxn modelId="{27330DF2-AC03-48EA-B6E2-0AFB1E1DED2C}" type="presParOf" srcId="{307A18F3-CB13-449D-9112-B0D2F290162F}" destId="{AD8C9C34-C2DE-4028-B196-FA32D2423B61}" srcOrd="12" destOrd="0" presId="urn:microsoft.com/office/officeart/2011/layout/CircleProcess"/>
    <dgm:cxn modelId="{CD9037D1-2371-4BD7-A2A1-7C4625D0F65D}" type="presParOf" srcId="{AD8C9C34-C2DE-4028-B196-FA32D2423B61}" destId="{6DB7789C-899E-4BCE-B629-1822AABFD7D9}" srcOrd="0" destOrd="0" presId="urn:microsoft.com/office/officeart/2011/layout/CircleProcess"/>
    <dgm:cxn modelId="{4B43C365-16E3-4325-91F8-557585B7D72F}" type="presParOf" srcId="{307A18F3-CB13-449D-9112-B0D2F290162F}" destId="{A6138A0E-6AA3-4B72-BD73-8AFC3E76F12B}" srcOrd="13" destOrd="0" presId="urn:microsoft.com/office/officeart/2011/layout/CircleProcess"/>
    <dgm:cxn modelId="{FFB196CE-B1D3-4BE1-B6A0-AFC64309FEB5}" type="presParOf" srcId="{A6138A0E-6AA3-4B72-BD73-8AFC3E76F12B}" destId="{F76DA6E5-C5A2-455F-ADC1-93FFA92BAD30}" srcOrd="0" destOrd="0" presId="urn:microsoft.com/office/officeart/2011/layout/CircleProcess"/>
    <dgm:cxn modelId="{788F25B6-A1C1-46E8-8A51-08F2101434B2}" type="presParOf" srcId="{307A18F3-CB13-449D-9112-B0D2F290162F}" destId="{93205EDA-4363-4A03-AF32-43D6E5927FDE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5DA80-A448-47CA-9FC9-1F54078E6AC5}">
      <dsp:nvSpPr>
        <dsp:cNvPr id="0" name=""/>
        <dsp:cNvSpPr/>
      </dsp:nvSpPr>
      <dsp:spPr>
        <a:xfrm>
          <a:off x="9370568" y="1841052"/>
          <a:ext cx="2136641" cy="213699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E87610-2880-41EF-B20E-37C6F8DB7B6E}">
      <dsp:nvSpPr>
        <dsp:cNvPr id="0" name=""/>
        <dsp:cNvSpPr/>
      </dsp:nvSpPr>
      <dsp:spPr>
        <a:xfrm>
          <a:off x="9441069" y="1912298"/>
          <a:ext cx="1994502" cy="19945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strike="noStrike" kern="1200" cap="none" dirty="0">
              <a:latin typeface="Outfit"/>
              <a:ea typeface="Outfit"/>
              <a:cs typeface="Outfit"/>
              <a:sym typeface="Outfit"/>
            </a:rPr>
            <a:t>Testing, Integration &amp; Launch</a:t>
          </a:r>
          <a:endParaRPr lang="en-US" sz="1700" kern="1200" dirty="0"/>
        </a:p>
      </dsp:txBody>
      <dsp:txXfrm>
        <a:off x="9726485" y="2197280"/>
        <a:ext cx="1424806" cy="1424535"/>
      </dsp:txXfrm>
    </dsp:sp>
    <dsp:sp modelId="{F598B5EB-4673-466C-87B5-1418DC9ECD48}">
      <dsp:nvSpPr>
        <dsp:cNvPr id="0" name=""/>
        <dsp:cNvSpPr/>
      </dsp:nvSpPr>
      <dsp:spPr>
        <a:xfrm rot="2700000">
          <a:off x="7161274" y="1841163"/>
          <a:ext cx="2136394" cy="213639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87321"/>
                <a:satOff val="-1564"/>
                <a:lumOff val="6646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87321"/>
                <a:satOff val="-1564"/>
                <a:lumOff val="6646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87321"/>
                <a:satOff val="-1564"/>
                <a:lumOff val="664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274B44-0781-4B94-B9CC-75E25EAC0C2F}">
      <dsp:nvSpPr>
        <dsp:cNvPr id="0" name=""/>
        <dsp:cNvSpPr/>
      </dsp:nvSpPr>
      <dsp:spPr>
        <a:xfrm>
          <a:off x="7233926" y="1912298"/>
          <a:ext cx="1994502" cy="19945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strike="noStrike" kern="1200" cap="none">
              <a:latin typeface="Outfit"/>
              <a:ea typeface="Outfit"/>
              <a:cs typeface="Outfit"/>
              <a:sym typeface="Outfit"/>
            </a:rPr>
            <a:t>Frontend Development</a:t>
          </a:r>
          <a:endParaRPr lang="en-US" sz="1700" kern="1200" dirty="0"/>
        </a:p>
      </dsp:txBody>
      <dsp:txXfrm>
        <a:off x="7518205" y="2197280"/>
        <a:ext cx="1424806" cy="1424535"/>
      </dsp:txXfrm>
    </dsp:sp>
    <dsp:sp modelId="{B888D223-5215-4D94-96E4-7C4B37B0FCC0}">
      <dsp:nvSpPr>
        <dsp:cNvPr id="0" name=""/>
        <dsp:cNvSpPr/>
      </dsp:nvSpPr>
      <dsp:spPr>
        <a:xfrm rot="2700000">
          <a:off x="4954131" y="1841163"/>
          <a:ext cx="2136394" cy="213639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174641"/>
                <a:satOff val="-3128"/>
                <a:lumOff val="13293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065E42-A589-45D4-8554-DC4FFFE352B6}">
      <dsp:nvSpPr>
        <dsp:cNvPr id="0" name=""/>
        <dsp:cNvSpPr/>
      </dsp:nvSpPr>
      <dsp:spPr>
        <a:xfrm>
          <a:off x="5025646" y="1912298"/>
          <a:ext cx="1994502" cy="19945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strike="noStrike" kern="1200" cap="none">
              <a:latin typeface="Outfit"/>
              <a:ea typeface="Outfit"/>
              <a:cs typeface="Outfit"/>
              <a:sym typeface="Outfit"/>
            </a:rPr>
            <a:t>Backend Development</a:t>
          </a:r>
          <a:endParaRPr lang="en-US" sz="1700" kern="1200" dirty="0"/>
        </a:p>
      </dsp:txBody>
      <dsp:txXfrm>
        <a:off x="5309925" y="2197280"/>
        <a:ext cx="1424806" cy="1424535"/>
      </dsp:txXfrm>
    </dsp:sp>
    <dsp:sp modelId="{97F514B3-1DCD-483A-81A6-D668CEB6399F}">
      <dsp:nvSpPr>
        <dsp:cNvPr id="0" name=""/>
        <dsp:cNvSpPr/>
      </dsp:nvSpPr>
      <dsp:spPr>
        <a:xfrm rot="2700000">
          <a:off x="2745851" y="1841163"/>
          <a:ext cx="2136394" cy="213639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261962"/>
                <a:satOff val="-4692"/>
                <a:lumOff val="19939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261962"/>
                <a:satOff val="-4692"/>
                <a:lumOff val="19939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261962"/>
                <a:satOff val="-4692"/>
                <a:lumOff val="199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24D3BB-775A-4619-89FB-47939559735E}">
      <dsp:nvSpPr>
        <dsp:cNvPr id="0" name=""/>
        <dsp:cNvSpPr/>
      </dsp:nvSpPr>
      <dsp:spPr>
        <a:xfrm>
          <a:off x="2817366" y="1912298"/>
          <a:ext cx="1994502" cy="19945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Designing </a:t>
          </a:r>
        </a:p>
      </dsp:txBody>
      <dsp:txXfrm>
        <a:off x="3102782" y="2197280"/>
        <a:ext cx="1424806" cy="1424535"/>
      </dsp:txXfrm>
    </dsp:sp>
    <dsp:sp modelId="{6DB7789C-899E-4BCE-B629-1822AABFD7D9}">
      <dsp:nvSpPr>
        <dsp:cNvPr id="0" name=""/>
        <dsp:cNvSpPr/>
      </dsp:nvSpPr>
      <dsp:spPr>
        <a:xfrm rot="2700000">
          <a:off x="537571" y="1841163"/>
          <a:ext cx="2136394" cy="213639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349283"/>
                <a:satOff val="-6256"/>
                <a:lumOff val="26585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6DA6E5-C5A2-455F-ADC1-93FFA92BAD30}">
      <dsp:nvSpPr>
        <dsp:cNvPr id="0" name=""/>
        <dsp:cNvSpPr/>
      </dsp:nvSpPr>
      <dsp:spPr>
        <a:xfrm>
          <a:off x="609086" y="1912298"/>
          <a:ext cx="1994502" cy="19945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strike="noStrike" kern="1200" cap="none">
              <a:latin typeface="Outfit"/>
              <a:ea typeface="Outfit"/>
              <a:cs typeface="Outfit"/>
              <a:sym typeface="Outfit"/>
            </a:rPr>
            <a:t>Planning Setup</a:t>
          </a:r>
          <a:endParaRPr lang="en-US" sz="1700" kern="1200" dirty="0"/>
        </a:p>
      </dsp:txBody>
      <dsp:txXfrm>
        <a:off x="894502" y="2197280"/>
        <a:ext cx="1424806" cy="142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9FC984-BB58-6264-1046-CE7887C1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5" name="Google Shape;65;p15"/>
          <p:cNvSpPr/>
          <p:nvPr/>
        </p:nvSpPr>
        <p:spPr>
          <a:xfrm>
            <a:off x="793790" y="28319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endParaRPr sz="2200" b="0" i="0" u="none" strike="noStrike" cap="none" dirty="0"/>
          </a:p>
        </p:txBody>
      </p:sp>
      <p:sp>
        <p:nvSpPr>
          <p:cNvPr id="66" name="Google Shape;66;p15"/>
          <p:cNvSpPr/>
          <p:nvPr/>
        </p:nvSpPr>
        <p:spPr>
          <a:xfrm>
            <a:off x="793790" y="2831902"/>
            <a:ext cx="7928179" cy="18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719"/>
              </a:lnSpc>
              <a:buClr>
                <a:srgbClr val="231971"/>
              </a:buClr>
              <a:buSzPts val="4450"/>
            </a:pPr>
            <a:r>
              <a:rPr lang="en-US" sz="4800" b="1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Bytes4Future</a:t>
            </a:r>
            <a:endParaRPr lang="en-US" sz="4800" dirty="0"/>
          </a:p>
          <a:p>
            <a:pPr marL="0" marR="0" lvl="0" indent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Real-Time Chat System</a:t>
            </a:r>
            <a:endParaRPr sz="4450" b="0" i="0" u="none" strike="noStrike" cap="none" dirty="0"/>
          </a:p>
        </p:txBody>
      </p:sp>
      <p:sp>
        <p:nvSpPr>
          <p:cNvPr id="67" name="Google Shape;67;p15"/>
          <p:cNvSpPr/>
          <p:nvPr/>
        </p:nvSpPr>
        <p:spPr>
          <a:xfrm>
            <a:off x="793790" y="503467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centralized communication platform designed for seamless collaboration.</a:t>
            </a:r>
            <a:endParaRPr sz="1750" b="0" i="0" u="none" strike="noStrike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65949-3153-DCAC-9392-234CE190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390" y="-370703"/>
            <a:ext cx="5978334" cy="897100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8A980F-161A-9303-4955-19E58E1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6" y="0"/>
            <a:ext cx="14651796" cy="8229600"/>
          </a:xfrm>
          <a:prstGeom prst="rect">
            <a:avLst/>
          </a:prstGeom>
        </p:spPr>
      </p:pic>
      <p:sp>
        <p:nvSpPr>
          <p:cNvPr id="278" name="Google Shape;278;p25"/>
          <p:cNvSpPr/>
          <p:nvPr/>
        </p:nvSpPr>
        <p:spPr>
          <a:xfrm>
            <a:off x="793790" y="623887"/>
            <a:ext cx="1191732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Future Enhancements and Recommendations</a:t>
            </a:r>
            <a:endParaRPr sz="4450" b="0" i="0" u="none" strike="noStrike" cap="none" dirty="0"/>
          </a:p>
        </p:txBody>
      </p:sp>
      <p:sp>
        <p:nvSpPr>
          <p:cNvPr id="279" name="Google Shape;279;p25"/>
          <p:cNvSpPr/>
          <p:nvPr/>
        </p:nvSpPr>
        <p:spPr>
          <a:xfrm>
            <a:off x="793790" y="178629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Expand the chat system's capabilities with these advanced features, ensuring continuous innovation and user satisfaction post-initial launch.</a:t>
            </a:r>
            <a:endParaRPr sz="1750" b="0" i="0" u="none" strike="noStrike" cap="none"/>
          </a:p>
        </p:txBody>
      </p:sp>
      <p:sp>
        <p:nvSpPr>
          <p:cNvPr id="280" name="Google Shape;280;p25"/>
          <p:cNvSpPr/>
          <p:nvPr/>
        </p:nvSpPr>
        <p:spPr>
          <a:xfrm>
            <a:off x="793790" y="276725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1028224" y="30016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31971"/>
                </a:solidFill>
              </a:rPr>
              <a:t>Notifications</a:t>
            </a:r>
            <a:endParaRPr sz="2200" b="1" i="0" u="none" strike="noStrike" cap="none" dirty="0">
              <a:solidFill>
                <a:srgbClr val="231971"/>
              </a:solidFill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216962" y="276725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451396" y="30016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Advanced Analytics</a:t>
            </a:r>
            <a:endParaRPr sz="2200" b="0" i="0" u="none" strike="noStrike" cap="none" dirty="0"/>
          </a:p>
        </p:txBody>
      </p:sp>
      <p:sp>
        <p:nvSpPr>
          <p:cNvPr id="284" name="Google Shape;284;p25"/>
          <p:cNvSpPr/>
          <p:nvPr/>
        </p:nvSpPr>
        <p:spPr>
          <a:xfrm>
            <a:off x="9640133" y="276725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9874568" y="30016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LMS Integration</a:t>
            </a:r>
            <a:endParaRPr sz="2200" b="0" i="0" u="none" strike="noStrike" cap="none" dirty="0"/>
          </a:p>
        </p:txBody>
      </p:sp>
      <p:sp>
        <p:nvSpPr>
          <p:cNvPr id="286" name="Google Shape;286;p25"/>
          <p:cNvSpPr/>
          <p:nvPr/>
        </p:nvSpPr>
        <p:spPr>
          <a:xfrm>
            <a:off x="793790" y="3845600"/>
            <a:ext cx="6407944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1028224" y="4080034"/>
            <a:ext cx="310717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Automated Moderation</a:t>
            </a:r>
            <a:endParaRPr sz="2200" b="0" i="0" u="none" strike="noStrike" cap="none"/>
          </a:p>
        </p:txBody>
      </p:sp>
      <p:sp>
        <p:nvSpPr>
          <p:cNvPr id="288" name="Google Shape;288;p25"/>
          <p:cNvSpPr/>
          <p:nvPr/>
        </p:nvSpPr>
        <p:spPr>
          <a:xfrm>
            <a:off x="7428548" y="3845600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7662982" y="4080034"/>
            <a:ext cx="31658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User Behavior Analytics</a:t>
            </a:r>
            <a:endParaRPr sz="2200" b="0" i="0" u="none" strike="noStrike" cap="none"/>
          </a:p>
        </p:txBody>
      </p:sp>
      <p:sp>
        <p:nvSpPr>
          <p:cNvPr id="290" name="Google Shape;290;p25"/>
          <p:cNvSpPr/>
          <p:nvPr/>
        </p:nvSpPr>
        <p:spPr>
          <a:xfrm>
            <a:off x="793790" y="5008959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Next Steps</a:t>
            </a:r>
            <a:endParaRPr sz="3550" b="0" i="0" u="none" strike="noStrike" cap="none" dirty="0"/>
          </a:p>
        </p:txBody>
      </p:sp>
      <p:sp>
        <p:nvSpPr>
          <p:cNvPr id="291" name="Google Shape;291;p25"/>
          <p:cNvSpPr/>
          <p:nvPr/>
        </p:nvSpPr>
        <p:spPr>
          <a:xfrm>
            <a:off x="793790" y="59160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Review and Feedback</a:t>
            </a:r>
            <a:endParaRPr sz="1750" b="0" i="0" u="none" strike="noStrike" cap="none" dirty="0"/>
          </a:p>
        </p:txBody>
      </p:sp>
      <p:sp>
        <p:nvSpPr>
          <p:cNvPr id="292" name="Google Shape;292;p25"/>
          <p:cNvSpPr/>
          <p:nvPr/>
        </p:nvSpPr>
        <p:spPr>
          <a:xfrm>
            <a:off x="793790" y="63582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Implementation Roadmap</a:t>
            </a:r>
            <a:endParaRPr sz="1750" b="0" i="0" u="none" strike="noStrike" cap="none" dirty="0"/>
          </a:p>
        </p:txBody>
      </p:sp>
      <p:sp>
        <p:nvSpPr>
          <p:cNvPr id="293" name="Google Shape;293;p25"/>
          <p:cNvSpPr/>
          <p:nvPr/>
        </p:nvSpPr>
        <p:spPr>
          <a:xfrm>
            <a:off x="793790" y="6800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Pilot Program Planning</a:t>
            </a:r>
            <a:endParaRPr sz="1750" b="0" i="0" u="none" strike="noStrike" cap="none"/>
          </a:p>
        </p:txBody>
      </p:sp>
      <p:sp>
        <p:nvSpPr>
          <p:cNvPr id="294" name="Google Shape;294;p25"/>
          <p:cNvSpPr/>
          <p:nvPr/>
        </p:nvSpPr>
        <p:spPr>
          <a:xfrm>
            <a:off x="793790" y="72426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Training</a:t>
            </a:r>
            <a:endParaRPr sz="1750" b="0" i="0" u="none" strike="noStrike" cap="none"/>
          </a:p>
        </p:txBody>
      </p:sp>
      <p:sp>
        <p:nvSpPr>
          <p:cNvPr id="2" name="Google Shape;291;p25">
            <a:extLst>
              <a:ext uri="{FF2B5EF4-FFF2-40B4-BE49-F238E27FC236}">
                <a16:creationId xmlns:a16="http://schemas.microsoft.com/office/drawing/2014/main" id="{F9BCADD8-6A8E-6062-8AE4-118B45EE7A3A}"/>
              </a:ext>
            </a:extLst>
          </p:cNvPr>
          <p:cNvSpPr/>
          <p:nvPr/>
        </p:nvSpPr>
        <p:spPr>
          <a:xfrm>
            <a:off x="4188262" y="59160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Notification</a:t>
            </a:r>
            <a:endParaRPr sz="1750" b="0" i="0" u="none" strike="noStrike" cap="none" dirty="0"/>
          </a:p>
        </p:txBody>
      </p:sp>
      <p:sp>
        <p:nvSpPr>
          <p:cNvPr id="3" name="Google Shape;291;p25">
            <a:extLst>
              <a:ext uri="{FF2B5EF4-FFF2-40B4-BE49-F238E27FC236}">
                <a16:creationId xmlns:a16="http://schemas.microsoft.com/office/drawing/2014/main" id="{CF539BF2-BB59-A157-81A9-1DDBF6E40ADA}"/>
              </a:ext>
            </a:extLst>
          </p:cNvPr>
          <p:cNvSpPr/>
          <p:nvPr/>
        </p:nvSpPr>
        <p:spPr>
          <a:xfrm>
            <a:off x="4188262" y="640955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lnSpc>
                <a:spcPct val="162857"/>
              </a:lnSpc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800" dirty="0"/>
              <a:t>Archive Chats</a:t>
            </a:r>
            <a:endParaRPr sz="175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 animBg="1"/>
      <p:bldP spid="281" grpId="0"/>
      <p:bldP spid="282" grpId="0" animBg="1"/>
      <p:bldP spid="283" grpId="0"/>
      <p:bldP spid="284" grpId="0" animBg="1"/>
      <p:bldP spid="285" grpId="0"/>
      <p:bldP spid="286" grpId="0" animBg="1"/>
      <p:bldP spid="287" grpId="0"/>
      <p:bldP spid="288" grpId="0" animBg="1"/>
      <p:bldP spid="289" grpId="0"/>
      <p:bldP spid="290" grpId="0"/>
      <p:bldP spid="291" grpId="0"/>
      <p:bldP spid="292" grpId="0"/>
      <p:bldP spid="293" grpId="0"/>
      <p:bldP spid="294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8DEFA-652D-E0A2-3424-D436C5A2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1" name="Google Shape;301;p26"/>
          <p:cNvSpPr/>
          <p:nvPr/>
        </p:nvSpPr>
        <p:spPr>
          <a:xfrm>
            <a:off x="793790" y="194048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  <a:endParaRPr sz="4450" b="0" i="0" u="none" strike="noStrike" cap="none" dirty="0"/>
          </a:p>
        </p:txBody>
      </p:sp>
      <p:sp>
        <p:nvSpPr>
          <p:cNvPr id="302" name="Google Shape;302;p26"/>
          <p:cNvSpPr/>
          <p:nvPr/>
        </p:nvSpPr>
        <p:spPr>
          <a:xfrm>
            <a:off x="793790" y="298942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look forward to building this solution together.</a:t>
            </a:r>
            <a:endParaRPr sz="1750" b="0" i="0" u="none" strike="noStrike" cap="none" dirty="0"/>
          </a:p>
        </p:txBody>
      </p:sp>
      <p:sp>
        <p:nvSpPr>
          <p:cNvPr id="303" name="Google Shape;303;p26"/>
          <p:cNvSpPr/>
          <p:nvPr/>
        </p:nvSpPr>
        <p:spPr>
          <a:xfrm>
            <a:off x="793790" y="3692485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Project Team</a:t>
            </a:r>
            <a:endParaRPr sz="3550" b="0" i="0" u="none" strike="noStrike" cap="none" dirty="0"/>
          </a:p>
        </p:txBody>
      </p:sp>
      <p:sp>
        <p:nvSpPr>
          <p:cNvPr id="304" name="Google Shape;304;p26"/>
          <p:cNvSpPr/>
          <p:nvPr/>
        </p:nvSpPr>
        <p:spPr>
          <a:xfrm>
            <a:off x="793790" y="459962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Yahia Dada</a:t>
            </a:r>
            <a:endParaRPr sz="1750" b="0" i="0" u="none" strike="noStrike" cap="none"/>
          </a:p>
        </p:txBody>
      </p:sp>
      <p:sp>
        <p:nvSpPr>
          <p:cNvPr id="305" name="Google Shape;305;p26"/>
          <p:cNvSpPr/>
          <p:nvPr/>
        </p:nvSpPr>
        <p:spPr>
          <a:xfrm>
            <a:off x="793790" y="504182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Dima Dabous</a:t>
            </a:r>
            <a:endParaRPr sz="1750" b="0" i="0" u="none" strike="noStrike" cap="none"/>
          </a:p>
        </p:txBody>
      </p:sp>
      <p:sp>
        <p:nvSpPr>
          <p:cNvPr id="306" name="Google Shape;306;p26"/>
          <p:cNvSpPr/>
          <p:nvPr/>
        </p:nvSpPr>
        <p:spPr>
          <a:xfrm>
            <a:off x="793790" y="54840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Rita </a:t>
            </a:r>
            <a:r>
              <a:rPr lang="en-US" sz="1750" b="0" i="0" u="none" strike="noStrike" cap="none" dirty="0" err="1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Wartan</a:t>
            </a:r>
            <a:endParaRPr sz="1750" b="0" i="0" u="none" strike="noStrike" cap="none" dirty="0"/>
          </a:p>
        </p:txBody>
      </p:sp>
      <p:sp>
        <p:nvSpPr>
          <p:cNvPr id="307" name="Google Shape;307;p26"/>
          <p:cNvSpPr/>
          <p:nvPr/>
        </p:nvSpPr>
        <p:spPr>
          <a:xfrm>
            <a:off x="793790" y="592621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Amjad Al-</a:t>
            </a:r>
            <a:r>
              <a:rPr lang="en-US" sz="1750" b="0" i="0" u="none" strike="noStrike" cap="none" dirty="0" err="1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arangi</a:t>
            </a:r>
            <a:endParaRPr sz="1750" b="0" i="0" u="none" strike="noStrike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B0776-6889-7990-6153-8A7CAB57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2" grpId="0"/>
      <p:bldP spid="303" grpId="0"/>
      <p:bldP spid="304" grpId="0"/>
      <p:bldP spid="305" grpId="0"/>
      <p:bldP spid="306" grpId="0"/>
      <p:bldP spid="3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3082F-0015-A318-4A73-F2B19D75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pic>
        <p:nvPicPr>
          <p:cNvPr id="73" name="Google Shape;73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6280190" y="163175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Problem Statement</a:t>
            </a:r>
            <a:endParaRPr sz="4450" b="0" i="0" u="none" strike="noStrike" cap="none" dirty="0"/>
          </a:p>
        </p:txBody>
      </p:sp>
      <p:sp>
        <p:nvSpPr>
          <p:cNvPr id="75" name="Google Shape;75;p16"/>
          <p:cNvSpPr/>
          <p:nvPr/>
        </p:nvSpPr>
        <p:spPr>
          <a:xfrm>
            <a:off x="6280190" y="268069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Bytes for Future program lacks a simple, unified chat platform for direct communication between trainees and trainers. This causes:</a:t>
            </a:r>
            <a:endParaRPr sz="1750" b="0" i="0" u="none" strike="noStrike" cap="none" dirty="0"/>
          </a:p>
        </p:txBody>
      </p:sp>
      <p:sp>
        <p:nvSpPr>
          <p:cNvPr id="76" name="Google Shape;76;p16"/>
          <p:cNvSpPr/>
          <p:nvPr/>
        </p:nvSpPr>
        <p:spPr>
          <a:xfrm>
            <a:off x="6280190" y="3661648"/>
            <a:ext cx="3664744" cy="1531858"/>
          </a:xfrm>
          <a:prstGeom prst="roundRect">
            <a:avLst>
              <a:gd name="adj" fmla="val 621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6514624" y="3896082"/>
            <a:ext cx="3195876" cy="10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Scattered messages across WhatsApp and E-mail</a:t>
            </a:r>
            <a:endParaRPr sz="2200" b="0" i="0" u="none" strike="noStrike" cap="none" dirty="0">
              <a:solidFill>
                <a:srgbClr val="23197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0171748" y="3661648"/>
            <a:ext cx="3664863" cy="1531858"/>
          </a:xfrm>
          <a:prstGeom prst="roundRect">
            <a:avLst>
              <a:gd name="adj" fmla="val 621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0406182" y="3896082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Delayed support for coding and setup issues</a:t>
            </a:r>
            <a:endParaRPr sz="2200" b="0" i="0" u="none" strike="noStrike" cap="none" dirty="0">
              <a:solidFill>
                <a:srgbClr val="231971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280190" y="5420320"/>
            <a:ext cx="7556421" cy="1177528"/>
          </a:xfrm>
          <a:prstGeom prst="roundRect">
            <a:avLst>
              <a:gd name="adj" fmla="val 809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6514624" y="5654754"/>
            <a:ext cx="7087553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31971"/>
                </a:solidFill>
              </a:rPr>
              <a:t>Distraction messages and Notifications on WhatsApp</a:t>
            </a:r>
            <a:endParaRPr sz="2200" b="1" i="0" u="none" strike="noStrike" cap="none" dirty="0">
              <a:solidFill>
                <a:srgbClr val="23197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BAD81-4589-34B0-347E-5EA4A6EA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pic>
        <p:nvPicPr>
          <p:cNvPr id="87" name="Google Shape;87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6280190" y="71556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Proposed Solution</a:t>
            </a:r>
            <a:endParaRPr sz="4450" b="0" i="0" u="none" strike="noStrike" cap="none" dirty="0"/>
          </a:p>
        </p:txBody>
      </p:sp>
      <p:sp>
        <p:nvSpPr>
          <p:cNvPr id="89" name="Google Shape;89;p17"/>
          <p:cNvSpPr/>
          <p:nvPr/>
        </p:nvSpPr>
        <p:spPr>
          <a:xfrm>
            <a:off x="6280190" y="176450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present the </a:t>
            </a:r>
            <a:r>
              <a:rPr lang="en-US" sz="1750" b="1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chat system</a:t>
            </a: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— a centralized platform specifically designed for the "Bytes for the Future" program.</a:t>
            </a:r>
            <a:endParaRPr sz="1750" b="0" i="0" u="none" strike="noStrike" cap="none" dirty="0"/>
          </a:p>
        </p:txBody>
      </p:sp>
      <p:sp>
        <p:nvSpPr>
          <p:cNvPr id="90" name="Google Shape;90;p17"/>
          <p:cNvSpPr/>
          <p:nvPr/>
        </p:nvSpPr>
        <p:spPr>
          <a:xfrm>
            <a:off x="6378357" y="2745462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FAFAFA">
              <a:alpha val="9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249710" y="274546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583204" y="3077468"/>
            <a:ext cx="3058716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Instant Communication</a:t>
            </a:r>
            <a:endParaRPr sz="2200" b="0" i="0" u="none" strike="noStrike" cap="none" dirty="0"/>
          </a:p>
        </p:txBody>
      </p:sp>
      <p:sp>
        <p:nvSpPr>
          <p:cNvPr id="93" name="Google Shape;93;p17"/>
          <p:cNvSpPr/>
          <p:nvPr/>
        </p:nvSpPr>
        <p:spPr>
          <a:xfrm>
            <a:off x="6681371" y="3847505"/>
            <a:ext cx="30587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Instant messaging similar to WhatsApp, but within the program's environment.</a:t>
            </a:r>
            <a:endParaRPr sz="1750" b="0" i="0" u="none" strike="noStrike" cap="none" dirty="0"/>
          </a:p>
        </p:txBody>
      </p:sp>
      <p:sp>
        <p:nvSpPr>
          <p:cNvPr id="94" name="Google Shape;94;p17"/>
          <p:cNvSpPr/>
          <p:nvPr/>
        </p:nvSpPr>
        <p:spPr>
          <a:xfrm>
            <a:off x="10171748" y="2745462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FAFAFA">
              <a:alpha val="9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0141268" y="274546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0520482" y="3002756"/>
            <a:ext cx="305883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Secure and Professional</a:t>
            </a:r>
            <a:endParaRPr sz="2200" b="0" i="0" u="none" strike="noStrike" cap="none" dirty="0"/>
          </a:p>
        </p:txBody>
      </p:sp>
      <p:sp>
        <p:nvSpPr>
          <p:cNvPr id="97" name="Google Shape;97;p17"/>
          <p:cNvSpPr/>
          <p:nvPr/>
        </p:nvSpPr>
        <p:spPr>
          <a:xfrm>
            <a:off x="10520482" y="3847505"/>
            <a:ext cx="305883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protected environment with organized and traceable conversations.</a:t>
            </a:r>
            <a:endParaRPr sz="1750" b="0" i="0" u="none" strike="noStrike" cap="none" dirty="0"/>
          </a:p>
        </p:txBody>
      </p:sp>
      <p:sp>
        <p:nvSpPr>
          <p:cNvPr id="98" name="Google Shape;98;p17"/>
          <p:cNvSpPr/>
          <p:nvPr/>
        </p:nvSpPr>
        <p:spPr>
          <a:xfrm>
            <a:off x="6280190" y="542032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249710" y="542032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628924" y="56776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Purpose-Built</a:t>
            </a:r>
            <a:endParaRPr sz="2200" b="0" i="0" u="none" strike="noStrike" cap="none" dirty="0"/>
          </a:p>
        </p:txBody>
      </p:sp>
      <p:sp>
        <p:nvSpPr>
          <p:cNvPr id="101" name="Google Shape;101;p17"/>
          <p:cNvSpPr/>
          <p:nvPr/>
        </p:nvSpPr>
        <p:spPr>
          <a:xfrm>
            <a:off x="6628924" y="6168033"/>
            <a:ext cx="30587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Specifically designed to meet the needs and workflow of the training program.</a:t>
            </a:r>
            <a:endParaRPr sz="175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/>
      <p:bldP spid="93" grpId="0"/>
      <p:bldP spid="94" grpId="0" animBg="1"/>
      <p:bldP spid="95" grpId="0" animBg="1"/>
      <p:bldP spid="96" grpId="0"/>
      <p:bldP spid="97" grpId="0"/>
      <p:bldP spid="98" grpId="0" animBg="1"/>
      <p:bldP spid="99" grpId="0" animBg="1"/>
      <p:bldP spid="100" grpId="0"/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C74C2-CCD3-2B92-7761-AB2BCFE9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7" name="Google Shape;107;p18"/>
          <p:cNvSpPr/>
          <p:nvPr/>
        </p:nvSpPr>
        <p:spPr>
          <a:xfrm>
            <a:off x="678537" y="533162"/>
            <a:ext cx="4847153" cy="60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800"/>
              <a:buFont typeface="Outfit"/>
              <a:buNone/>
            </a:pPr>
            <a:r>
              <a:rPr lang="en-US" sz="380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Project Objectives</a:t>
            </a:r>
            <a:endParaRPr sz="3800" b="0" i="0" u="none" strike="noStrike" cap="none" dirty="0"/>
          </a:p>
        </p:txBody>
      </p:sp>
      <p:sp>
        <p:nvSpPr>
          <p:cNvPr id="108" name="Google Shape;108;p18"/>
          <p:cNvSpPr/>
          <p:nvPr/>
        </p:nvSpPr>
        <p:spPr>
          <a:xfrm>
            <a:off x="67853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678537" y="1794510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80"/>
              </a:highlight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65754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197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831967" y="1671995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sz="1800" b="0" i="0" u="none" strike="noStrike" cap="none" dirty="0"/>
          </a:p>
        </p:txBody>
      </p:sp>
      <p:sp>
        <p:nvSpPr>
          <p:cNvPr id="112" name="Google Shape;112;p18"/>
          <p:cNvSpPr/>
          <p:nvPr/>
        </p:nvSpPr>
        <p:spPr>
          <a:xfrm>
            <a:off x="895231" y="2302073"/>
            <a:ext cx="2423517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Instant Support</a:t>
            </a:r>
            <a:endParaRPr sz="1900" b="0" i="0" u="none" strike="noStrike" cap="none" dirty="0"/>
          </a:p>
        </p:txBody>
      </p:sp>
      <p:sp>
        <p:nvSpPr>
          <p:cNvPr id="113" name="Google Shape;113;p18"/>
          <p:cNvSpPr/>
          <p:nvPr/>
        </p:nvSpPr>
        <p:spPr>
          <a:xfrm>
            <a:off x="895231" y="2721412"/>
            <a:ext cx="6106358" cy="31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 immediate connection and timely assistance to all trainees.</a:t>
            </a:r>
            <a:endParaRPr sz="1500" b="0" i="0" u="none" strike="noStrike" cap="none" dirty="0"/>
          </a:p>
        </p:txBody>
      </p:sp>
      <p:sp>
        <p:nvSpPr>
          <p:cNvPr id="114" name="Google Shape;114;p18"/>
          <p:cNvSpPr/>
          <p:nvPr/>
        </p:nvSpPr>
        <p:spPr>
          <a:xfrm>
            <a:off x="741211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7412117" y="1794510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039112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0565547" y="1671995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sz="1800" b="0" i="0" u="none" strike="noStrike" cap="none"/>
          </a:p>
        </p:txBody>
      </p:sp>
      <p:sp>
        <p:nvSpPr>
          <p:cNvPr id="118" name="Google Shape;118;p18"/>
          <p:cNvSpPr/>
          <p:nvPr/>
        </p:nvSpPr>
        <p:spPr>
          <a:xfrm>
            <a:off x="7628811" y="2302073"/>
            <a:ext cx="2423517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Unified Hub</a:t>
            </a:r>
            <a:endParaRPr sz="1900" b="0" i="0" u="none" strike="noStrike" cap="none"/>
          </a:p>
        </p:txBody>
      </p:sp>
      <p:sp>
        <p:nvSpPr>
          <p:cNvPr id="119" name="Google Shape;119;p18"/>
          <p:cNvSpPr/>
          <p:nvPr/>
        </p:nvSpPr>
        <p:spPr>
          <a:xfrm>
            <a:off x="7628811" y="2721412"/>
            <a:ext cx="6106358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Consolidate all interactions between trainees and trainers into one secure platform.</a:t>
            </a:r>
            <a:endParaRPr sz="1500" b="0" i="0" u="none" strike="noStrike" cap="none" dirty="0"/>
          </a:p>
        </p:txBody>
      </p:sp>
      <p:sp>
        <p:nvSpPr>
          <p:cNvPr id="120" name="Google Shape;120;p18"/>
          <p:cNvSpPr/>
          <p:nvPr/>
        </p:nvSpPr>
        <p:spPr>
          <a:xfrm>
            <a:off x="678537" y="4042767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78537" y="4019907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31971"/>
              </a:solidFill>
              <a:highlight>
                <a:srgbClr val="231971"/>
              </a:highlight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65754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831967" y="3897392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sz="1800" b="0" i="0" u="none" strike="noStrike" cap="none"/>
          </a:p>
        </p:txBody>
      </p:sp>
      <p:sp>
        <p:nvSpPr>
          <p:cNvPr id="124" name="Google Shape;124;p18"/>
          <p:cNvSpPr/>
          <p:nvPr/>
        </p:nvSpPr>
        <p:spPr>
          <a:xfrm>
            <a:off x="895231" y="4527471"/>
            <a:ext cx="3024068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Organized Communication</a:t>
            </a:r>
            <a:endParaRPr sz="1900" b="0" i="0" u="none" strike="noStrike" cap="none"/>
          </a:p>
        </p:txBody>
      </p:sp>
      <p:sp>
        <p:nvSpPr>
          <p:cNvPr id="125" name="Google Shape;125;p18"/>
          <p:cNvSpPr/>
          <p:nvPr/>
        </p:nvSpPr>
        <p:spPr>
          <a:xfrm>
            <a:off x="895231" y="4946809"/>
            <a:ext cx="6106358" cy="31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Enable structured one-on-one and group conversations.</a:t>
            </a:r>
            <a:endParaRPr sz="1500" b="0" i="0" u="none" strike="noStrike" cap="none"/>
          </a:p>
        </p:txBody>
      </p:sp>
      <p:sp>
        <p:nvSpPr>
          <p:cNvPr id="126" name="Google Shape;126;p18"/>
          <p:cNvSpPr/>
          <p:nvPr/>
        </p:nvSpPr>
        <p:spPr>
          <a:xfrm>
            <a:off x="7412117" y="4042767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412117" y="4019907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039112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0565547" y="3897392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sz="1800" b="0" i="0" u="none" strike="noStrike" cap="none"/>
          </a:p>
        </p:txBody>
      </p:sp>
      <p:sp>
        <p:nvSpPr>
          <p:cNvPr id="130" name="Google Shape;130;p18"/>
          <p:cNvSpPr/>
          <p:nvPr/>
        </p:nvSpPr>
        <p:spPr>
          <a:xfrm>
            <a:off x="7628811" y="4527471"/>
            <a:ext cx="2735580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Enhanced Collaboration</a:t>
            </a:r>
            <a:endParaRPr sz="1900" b="0" i="0" u="none" strike="noStrike" cap="none"/>
          </a:p>
        </p:txBody>
      </p:sp>
      <p:sp>
        <p:nvSpPr>
          <p:cNvPr id="131" name="Google Shape;131;p18"/>
          <p:cNvSpPr/>
          <p:nvPr/>
        </p:nvSpPr>
        <p:spPr>
          <a:xfrm>
            <a:off x="7628811" y="4946809"/>
            <a:ext cx="6106358" cy="31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Improve teamwork and knowledge sharing among trainees.</a:t>
            </a:r>
            <a:endParaRPr sz="1500" b="0" i="0" u="none" strike="noStrike" cap="none"/>
          </a:p>
        </p:txBody>
      </p:sp>
      <p:sp>
        <p:nvSpPr>
          <p:cNvPr id="132" name="Google Shape;132;p18"/>
          <p:cNvSpPr/>
          <p:nvPr/>
        </p:nvSpPr>
        <p:spPr>
          <a:xfrm>
            <a:off x="678537" y="5958126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678537" y="5935266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657540" y="5667375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831967" y="5812750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endParaRPr sz="1800" b="0" i="0" u="none" strike="noStrike" cap="none"/>
          </a:p>
        </p:txBody>
      </p:sp>
      <p:sp>
        <p:nvSpPr>
          <p:cNvPr id="136" name="Google Shape;136;p18"/>
          <p:cNvSpPr/>
          <p:nvPr/>
        </p:nvSpPr>
        <p:spPr>
          <a:xfrm>
            <a:off x="895231" y="6442829"/>
            <a:ext cx="2423517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Privacy</a:t>
            </a:r>
            <a:endParaRPr sz="1900" b="0" i="0" u="none" strike="noStrike" cap="none"/>
          </a:p>
        </p:txBody>
      </p:sp>
      <p:sp>
        <p:nvSpPr>
          <p:cNvPr id="137" name="Google Shape;137;p18"/>
          <p:cNvSpPr/>
          <p:nvPr/>
        </p:nvSpPr>
        <p:spPr>
          <a:xfrm>
            <a:off x="895231" y="6862167"/>
            <a:ext cx="6106358" cy="31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1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Protecting user data and their privacy.</a:t>
            </a:r>
            <a:endParaRPr sz="1500" b="0" i="0" u="none" strike="noStrike" cap="none"/>
          </a:p>
        </p:txBody>
      </p:sp>
      <p:sp>
        <p:nvSpPr>
          <p:cNvPr id="138" name="Google Shape;138;p18"/>
          <p:cNvSpPr/>
          <p:nvPr/>
        </p:nvSpPr>
        <p:spPr>
          <a:xfrm>
            <a:off x="7412117" y="5958126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412117" y="5935266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231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10391120" y="5667375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231971">
              <a:alpha val="54902"/>
            </a:srgbClr>
          </a:solidFill>
          <a:ln>
            <a:solidFill>
              <a:srgbClr val="23197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0565547" y="5812750"/>
            <a:ext cx="232648" cy="2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utfit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6</a:t>
            </a:r>
            <a:endParaRPr sz="180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7628811" y="6442829"/>
            <a:ext cx="2883575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Quick Information Access</a:t>
            </a:r>
            <a:endParaRPr sz="1900" b="0" i="0" u="none" strike="noStrike" cap="none"/>
          </a:p>
        </p:txBody>
      </p:sp>
      <p:sp>
        <p:nvSpPr>
          <p:cNvPr id="143" name="Google Shape;143;p18"/>
          <p:cNvSpPr/>
          <p:nvPr/>
        </p:nvSpPr>
        <p:spPr>
          <a:xfrm>
            <a:off x="7628811" y="6862167"/>
            <a:ext cx="6106358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Enable instant search and retrieval of key discussions and shared documents within the platform.</a:t>
            </a:r>
            <a:endParaRPr sz="150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5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 animBg="1"/>
      <p:bldP spid="109" grpId="0" animBg="1"/>
      <p:bldP spid="110" grpId="0" animBg="1"/>
      <p:bldP spid="112" grpId="0"/>
      <p:bldP spid="113" grpId="0"/>
      <p:bldP spid="114" grpId="0" animBg="1"/>
      <p:bldP spid="115" grpId="0" animBg="1"/>
      <p:bldP spid="116" grpId="0" animBg="1"/>
      <p:bldP spid="118" grpId="0"/>
      <p:bldP spid="119" grpId="0"/>
      <p:bldP spid="120" grpId="0" animBg="1"/>
      <p:bldP spid="121" grpId="0" animBg="1"/>
      <p:bldP spid="122" grpId="0" animBg="1"/>
      <p:bldP spid="124" grpId="0"/>
      <p:bldP spid="125" grpId="0"/>
      <p:bldP spid="126" grpId="0" animBg="1"/>
      <p:bldP spid="127" grpId="0" animBg="1"/>
      <p:bldP spid="128" grpId="0" animBg="1"/>
      <p:bldP spid="130" grpId="0"/>
      <p:bldP spid="131" grpId="0"/>
      <p:bldP spid="132" grpId="0" animBg="1"/>
      <p:bldP spid="133" grpId="0" animBg="1"/>
      <p:bldP spid="134" grpId="0" animBg="1"/>
      <p:bldP spid="136" grpId="0"/>
      <p:bldP spid="137" grpId="0"/>
      <p:bldP spid="138" grpId="0" animBg="1"/>
      <p:bldP spid="139" grpId="0" animBg="1"/>
      <p:bldP spid="140" grpId="0" animBg="1"/>
      <p:bldP spid="142" grpId="0"/>
      <p:bldP spid="1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3BEA0-CF10-A653-CF6D-FE51F17A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66" name="Google Shape;166;p20"/>
          <p:cNvSpPr/>
          <p:nvPr/>
        </p:nvSpPr>
        <p:spPr>
          <a:xfrm>
            <a:off x="581263" y="456605"/>
            <a:ext cx="415194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250"/>
              <a:buFont typeface="Outfit"/>
              <a:buNone/>
            </a:pPr>
            <a:r>
              <a:rPr lang="en-US" sz="32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Use Case Diagram</a:t>
            </a:r>
            <a:endParaRPr sz="3250" b="0" i="0" u="none" strike="noStrike" cap="none" dirty="0"/>
          </a:p>
        </p:txBody>
      </p:sp>
      <p:sp>
        <p:nvSpPr>
          <p:cNvPr id="167" name="Google Shape;167;p20"/>
          <p:cNvSpPr/>
          <p:nvPr/>
        </p:nvSpPr>
        <p:spPr>
          <a:xfrm>
            <a:off x="581263" y="1307544"/>
            <a:ext cx="1346787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lang="en-US" sz="13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Key actors and their interactions within the real-time chat system:</a:t>
            </a:r>
            <a:endParaRPr sz="130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3AE46-528C-D80E-F818-4CFA3217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5568" y="1369328"/>
            <a:ext cx="8888163" cy="6271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E94A9-F607-7CB6-A93D-70B3F89DF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21" y="627932"/>
            <a:ext cx="8297811" cy="7316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3E3FD-A7BC-018C-B75C-8A0C2E42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7" name="Google Shape;187;p21"/>
          <p:cNvSpPr/>
          <p:nvPr/>
        </p:nvSpPr>
        <p:spPr>
          <a:xfrm>
            <a:off x="578763" y="455890"/>
            <a:ext cx="6739890" cy="51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250"/>
              <a:buFont typeface="Outfit"/>
              <a:buNone/>
            </a:pPr>
            <a:r>
              <a:rPr lang="en-US" sz="32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Entity-Relationship Diagram (ERD)</a:t>
            </a:r>
            <a:endParaRPr sz="3250" b="0" i="0" u="none" strike="noStrike" cap="none" dirty="0"/>
          </a:p>
        </p:txBody>
      </p:sp>
      <p:sp>
        <p:nvSpPr>
          <p:cNvPr id="188" name="Google Shape;188;p21"/>
          <p:cNvSpPr/>
          <p:nvPr/>
        </p:nvSpPr>
        <p:spPr>
          <a:xfrm>
            <a:off x="578763" y="1303258"/>
            <a:ext cx="13472874" cy="26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lang="en-US" sz="13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Database structure illustrating the relationships between core entities:</a:t>
            </a:r>
            <a:endParaRPr sz="130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36F42-F766-C546-42B8-E2764BE3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54" y="-586687"/>
            <a:ext cx="9142954" cy="9780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D5598-2896-40B7-E0F4-8018C9F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5" name="Google Shape;195;p22"/>
          <p:cNvSpPr/>
          <p:nvPr/>
        </p:nvSpPr>
        <p:spPr>
          <a:xfrm>
            <a:off x="635318" y="642223"/>
            <a:ext cx="5205413" cy="5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Key Application Services</a:t>
            </a:r>
            <a:endParaRPr sz="3550" b="0" i="0" u="none" strike="noStrike" cap="none" dirty="0"/>
          </a:p>
        </p:txBody>
      </p:sp>
      <p:sp>
        <p:nvSpPr>
          <p:cNvPr id="196" name="Google Shape;196;p22"/>
          <p:cNvSpPr/>
          <p:nvPr/>
        </p:nvSpPr>
        <p:spPr>
          <a:xfrm>
            <a:off x="635377" y="2335946"/>
            <a:ext cx="4332208" cy="2077641"/>
          </a:xfrm>
          <a:prstGeom prst="roundRect">
            <a:avLst>
              <a:gd name="adj" fmla="val 367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824448" y="2525017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228" y="2674678"/>
            <a:ext cx="245031" cy="24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824448" y="3251060"/>
            <a:ext cx="2417683" cy="28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Authentication Service</a:t>
            </a:r>
            <a:endParaRPr sz="1750" b="0" i="0" u="none" strike="noStrike" cap="none" dirty="0"/>
          </a:p>
        </p:txBody>
      </p:sp>
      <p:sp>
        <p:nvSpPr>
          <p:cNvPr id="200" name="Google Shape;200;p22"/>
          <p:cNvSpPr/>
          <p:nvPr/>
        </p:nvSpPr>
        <p:spPr>
          <a:xfrm>
            <a:off x="824448" y="3643490"/>
            <a:ext cx="395406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 sz="140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Secure login, role management, and access control.</a:t>
            </a:r>
            <a:endParaRPr sz="1400" b="0" i="0" u="none" strike="noStrike" cap="none" dirty="0"/>
          </a:p>
        </p:txBody>
      </p:sp>
      <p:sp>
        <p:nvSpPr>
          <p:cNvPr id="201" name="Google Shape;201;p22"/>
          <p:cNvSpPr/>
          <p:nvPr/>
        </p:nvSpPr>
        <p:spPr>
          <a:xfrm>
            <a:off x="5149036" y="2335946"/>
            <a:ext cx="4332327" cy="2077641"/>
          </a:xfrm>
          <a:prstGeom prst="roundRect">
            <a:avLst>
              <a:gd name="adj" fmla="val 367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5338107" y="2525017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888" y="2674678"/>
            <a:ext cx="245031" cy="245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5338107" y="3251060"/>
            <a:ext cx="2269212" cy="28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Instant Messaging</a:t>
            </a:r>
            <a:endParaRPr sz="1750" b="0" i="0" u="none" strike="noStrike" cap="none"/>
          </a:p>
        </p:txBody>
      </p:sp>
      <p:sp>
        <p:nvSpPr>
          <p:cNvPr id="205" name="Google Shape;205;p22"/>
          <p:cNvSpPr/>
          <p:nvPr/>
        </p:nvSpPr>
        <p:spPr>
          <a:xfrm>
            <a:off x="5338107" y="3643490"/>
            <a:ext cx="3954185" cy="29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 sz="140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communication via WebSocket.</a:t>
            </a:r>
            <a:endParaRPr sz="1400" b="0" i="0" u="none" strike="noStrike" cap="none" dirty="0"/>
          </a:p>
        </p:txBody>
      </p:sp>
      <p:sp>
        <p:nvSpPr>
          <p:cNvPr id="206" name="Google Shape;206;p22"/>
          <p:cNvSpPr/>
          <p:nvPr/>
        </p:nvSpPr>
        <p:spPr>
          <a:xfrm>
            <a:off x="9662814" y="2335946"/>
            <a:ext cx="4332208" cy="2077641"/>
          </a:xfrm>
          <a:prstGeom prst="roundRect">
            <a:avLst>
              <a:gd name="adj" fmla="val 367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9851886" y="2525017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1666" y="2674678"/>
            <a:ext cx="245031" cy="245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9851886" y="3251060"/>
            <a:ext cx="2269212" cy="28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Chat Service</a:t>
            </a:r>
            <a:endParaRPr sz="1750" b="0" i="0" u="none" strike="noStrike" cap="none"/>
          </a:p>
        </p:txBody>
      </p:sp>
      <p:sp>
        <p:nvSpPr>
          <p:cNvPr id="210" name="Google Shape;210;p22"/>
          <p:cNvSpPr/>
          <p:nvPr/>
        </p:nvSpPr>
        <p:spPr>
          <a:xfrm>
            <a:off x="9851886" y="3643490"/>
            <a:ext cx="395406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 sz="140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Management of individual and group conversations.</a:t>
            </a:r>
            <a:endParaRPr sz="1400" b="0" i="0" u="none" strike="noStrike" cap="none" dirty="0"/>
          </a:p>
        </p:txBody>
      </p:sp>
      <p:sp>
        <p:nvSpPr>
          <p:cNvPr id="221" name="Google Shape;221;p22"/>
          <p:cNvSpPr/>
          <p:nvPr/>
        </p:nvSpPr>
        <p:spPr>
          <a:xfrm>
            <a:off x="9662814" y="5083909"/>
            <a:ext cx="4332208" cy="2075438"/>
          </a:xfrm>
          <a:prstGeom prst="roundRect">
            <a:avLst>
              <a:gd name="adj" fmla="val 4267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2"/>
          <p:cNvSpPr/>
          <p:nvPr/>
        </p:nvSpPr>
        <p:spPr>
          <a:xfrm>
            <a:off x="9851886" y="5272981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9851886" y="5999024"/>
            <a:ext cx="2269212" cy="28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i="0" u="none" strike="noStrike" cap="none" dirty="0">
                <a:solidFill>
                  <a:srgbClr val="231971"/>
                </a:solidFill>
              </a:rPr>
              <a:t>Images Sharing</a:t>
            </a:r>
            <a:endParaRPr sz="1750" b="1" i="0" u="none" strike="noStrike" cap="none" dirty="0">
              <a:solidFill>
                <a:srgbClr val="231971"/>
              </a:solidFill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9851886" y="6391454"/>
            <a:ext cx="3954066" cy="29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endParaRPr sz="1400" b="0" i="0" u="none" strike="noStrike" cap="none" dirty="0"/>
          </a:p>
        </p:txBody>
      </p:sp>
      <p:sp>
        <p:nvSpPr>
          <p:cNvPr id="226" name="Google Shape;226;p22"/>
          <p:cNvSpPr/>
          <p:nvPr/>
        </p:nvSpPr>
        <p:spPr>
          <a:xfrm>
            <a:off x="5149155" y="5083909"/>
            <a:ext cx="4332208" cy="2075438"/>
          </a:xfrm>
          <a:prstGeom prst="roundRect">
            <a:avLst>
              <a:gd name="adj" fmla="val 4267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22"/>
          <p:cNvSpPr/>
          <p:nvPr/>
        </p:nvSpPr>
        <p:spPr>
          <a:xfrm>
            <a:off x="5306198" y="5165123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5306198" y="5891166"/>
            <a:ext cx="2269212" cy="28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dirty="0">
                <a:solidFill>
                  <a:srgbClr val="2A2742"/>
                </a:solidFill>
                <a:latin typeface="Outfit"/>
                <a:sym typeface="Outfit"/>
              </a:rPr>
              <a:t>Video Call </a:t>
            </a:r>
            <a:endParaRPr sz="1750" b="0" i="0" u="none" strike="noStrike" cap="none" dirty="0"/>
          </a:p>
        </p:txBody>
      </p:sp>
      <p:sp>
        <p:nvSpPr>
          <p:cNvPr id="230" name="Google Shape;230;p22"/>
          <p:cNvSpPr/>
          <p:nvPr/>
        </p:nvSpPr>
        <p:spPr>
          <a:xfrm>
            <a:off x="2837277" y="6602075"/>
            <a:ext cx="12981503" cy="29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endParaRPr sz="1400" b="0" i="0" u="none" strike="noStrike" cap="none" dirty="0"/>
          </a:p>
        </p:txBody>
      </p:sp>
      <p:sp>
        <p:nvSpPr>
          <p:cNvPr id="2" name="Google Shape;226;p22">
            <a:extLst>
              <a:ext uri="{FF2B5EF4-FFF2-40B4-BE49-F238E27FC236}">
                <a16:creationId xmlns:a16="http://schemas.microsoft.com/office/drawing/2014/main" id="{5F3AD70E-3203-DB07-C4EC-0693DE26B3E4}"/>
              </a:ext>
            </a:extLst>
          </p:cNvPr>
          <p:cNvSpPr/>
          <p:nvPr/>
        </p:nvSpPr>
        <p:spPr>
          <a:xfrm>
            <a:off x="627877" y="5064441"/>
            <a:ext cx="4332208" cy="2075438"/>
          </a:xfrm>
          <a:prstGeom prst="roundRect">
            <a:avLst>
              <a:gd name="adj" fmla="val 4267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27;p22">
            <a:extLst>
              <a:ext uri="{FF2B5EF4-FFF2-40B4-BE49-F238E27FC236}">
                <a16:creationId xmlns:a16="http://schemas.microsoft.com/office/drawing/2014/main" id="{5201B576-56B7-2355-07A2-FA73F9EACCBE}"/>
              </a:ext>
            </a:extLst>
          </p:cNvPr>
          <p:cNvSpPr/>
          <p:nvPr/>
        </p:nvSpPr>
        <p:spPr>
          <a:xfrm>
            <a:off x="824448" y="5165123"/>
            <a:ext cx="544592" cy="544592"/>
          </a:xfrm>
          <a:prstGeom prst="roundRect">
            <a:avLst>
              <a:gd name="adj" fmla="val 16788872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4E2738-361F-5BC7-828B-4EA91A307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2715"/>
              </p:ext>
            </p:extLst>
          </p:nvPr>
        </p:nvGraphicFramePr>
        <p:xfrm>
          <a:off x="5188930" y="6336387"/>
          <a:ext cx="3961110" cy="609600"/>
        </p:xfrm>
        <a:graphic>
          <a:graphicData uri="http://schemas.openxmlformats.org/drawingml/2006/table">
            <a:tbl>
              <a:tblPr/>
              <a:tblGrid>
                <a:gridCol w="3961110">
                  <a:extLst>
                    <a:ext uri="{9D8B030D-6E8A-4147-A177-3AD203B41FA5}">
                      <a16:colId xmlns:a16="http://schemas.microsoft.com/office/drawing/2014/main" val="3637110162"/>
                    </a:ext>
                  </a:extLst>
                </a:gridCol>
              </a:tblGrid>
              <a:tr h="168071">
                <a:tc>
                  <a:txBody>
                    <a:bodyPr/>
                    <a:lstStyle/>
                    <a:p>
                      <a:r>
                        <a:rPr lang="en-US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Real-time live audio and video communication.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559418"/>
                  </a:ext>
                </a:extLst>
              </a:tr>
              <a:tr h="1680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9397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6B3C51-A8AE-AD31-FD29-70D230AE3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48793"/>
              </p:ext>
            </p:extLst>
          </p:nvPr>
        </p:nvGraphicFramePr>
        <p:xfrm>
          <a:off x="9710208" y="6336387"/>
          <a:ext cx="3961110" cy="822960"/>
        </p:xfrm>
        <a:graphic>
          <a:graphicData uri="http://schemas.openxmlformats.org/drawingml/2006/table">
            <a:tbl>
              <a:tblPr/>
              <a:tblGrid>
                <a:gridCol w="3961110">
                  <a:extLst>
                    <a:ext uri="{9D8B030D-6E8A-4147-A177-3AD203B41FA5}">
                      <a16:colId xmlns:a16="http://schemas.microsoft.com/office/drawing/2014/main" val="3637110162"/>
                    </a:ext>
                  </a:extLst>
                </a:gridCol>
              </a:tblGrid>
              <a:tr h="16807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Rapid exchange of digital images within conversations.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559418"/>
                  </a:ext>
                </a:extLst>
              </a:tr>
              <a:tr h="168071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93979"/>
                  </a:ext>
                </a:extLst>
              </a:tr>
            </a:tbl>
          </a:graphicData>
        </a:graphic>
      </p:graphicFrame>
      <p:sp>
        <p:nvSpPr>
          <p:cNvPr id="10" name="Google Shape;199;p22">
            <a:extLst>
              <a:ext uri="{FF2B5EF4-FFF2-40B4-BE49-F238E27FC236}">
                <a16:creationId xmlns:a16="http://schemas.microsoft.com/office/drawing/2014/main" id="{058B24D2-66D3-1B3B-6B54-3FBB5BC4CC41}"/>
              </a:ext>
            </a:extLst>
          </p:cNvPr>
          <p:cNvSpPr/>
          <p:nvPr/>
        </p:nvSpPr>
        <p:spPr>
          <a:xfrm>
            <a:off x="824448" y="5887890"/>
            <a:ext cx="3293370" cy="29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Share Project and Experience</a:t>
            </a:r>
            <a:endParaRPr sz="1750" b="0" i="0" u="none" strike="noStrike" cap="non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488295-7AB2-717D-6AA7-019AC20DE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33629"/>
              </p:ext>
            </p:extLst>
          </p:nvPr>
        </p:nvGraphicFramePr>
        <p:xfrm>
          <a:off x="813426" y="6336387"/>
          <a:ext cx="3961110" cy="822960"/>
        </p:xfrm>
        <a:graphic>
          <a:graphicData uri="http://schemas.openxmlformats.org/drawingml/2006/table">
            <a:tbl>
              <a:tblPr/>
              <a:tblGrid>
                <a:gridCol w="3961110">
                  <a:extLst>
                    <a:ext uri="{9D8B030D-6E8A-4147-A177-3AD203B41FA5}">
                      <a16:colId xmlns:a16="http://schemas.microsoft.com/office/drawing/2014/main" val="3637110162"/>
                    </a:ext>
                  </a:extLst>
                </a:gridCol>
              </a:tblGrid>
              <a:tr h="168071">
                <a:tc>
                  <a:txBody>
                    <a:bodyPr/>
                    <a:lstStyle/>
                    <a:p>
                      <a:r>
                        <a:rPr lang="en-US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Exchange of project details and lessons learned.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559418"/>
                  </a:ext>
                </a:extLst>
              </a:tr>
              <a:tr h="168071">
                <a:tc>
                  <a:txBody>
                    <a:bodyPr/>
                    <a:lstStyle/>
                    <a:p>
                      <a:endParaRPr lang="en-US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939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4367EA-EB99-10D4-D019-B9CC22E94439}"/>
              </a:ext>
            </a:extLst>
          </p:cNvPr>
          <p:cNvSpPr txBox="1"/>
          <p:nvPr/>
        </p:nvSpPr>
        <p:spPr>
          <a:xfrm>
            <a:off x="3954162" y="3960912"/>
            <a:ext cx="7908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186ED75-BE63-4C4E-5FF9-F6699AE90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415B87-038B-2CBB-D029-F2304AF47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1800" y="5379807"/>
            <a:ext cx="304762" cy="3047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842486-DAD0-951D-752F-BFD8107B6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762" y="5232438"/>
            <a:ext cx="452132" cy="4521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C41633-A58B-419E-A589-1FF0CA614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579" y="5269882"/>
            <a:ext cx="331025" cy="33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5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5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5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8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8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8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8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8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8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8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8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8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8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8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8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8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8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8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8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8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8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8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8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8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8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9" grpId="0"/>
      <p:bldP spid="200" grpId="0"/>
      <p:bldP spid="201" grpId="0" animBg="1"/>
      <p:bldP spid="202" grpId="0" animBg="1"/>
      <p:bldP spid="204" grpId="0"/>
      <p:bldP spid="205" grpId="0"/>
      <p:bldP spid="206" grpId="0" animBg="1"/>
      <p:bldP spid="207" grpId="0" animBg="1"/>
      <p:bldP spid="209" grpId="0"/>
      <p:bldP spid="210" grpId="0"/>
      <p:bldP spid="221" grpId="0" animBg="1"/>
      <p:bldP spid="222" grpId="0" animBg="1"/>
      <p:bldP spid="224" grpId="0"/>
      <p:bldP spid="225" grpId="0"/>
      <p:bldP spid="226" grpId="0" animBg="1"/>
      <p:bldP spid="227" grpId="0" animBg="1"/>
      <p:bldP spid="229" grpId="0"/>
      <p:bldP spid="230" grpId="0"/>
      <p:bldP spid="2" grpId="0" animBg="1"/>
      <p:bldP spid="3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B0EA8-E9FF-8B1A-0CA0-EBC4AB02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36" name="Google Shape;236;p23"/>
          <p:cNvSpPr/>
          <p:nvPr/>
        </p:nvSpPr>
        <p:spPr>
          <a:xfrm>
            <a:off x="793790" y="1376958"/>
            <a:ext cx="658832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Functional Requirements</a:t>
            </a:r>
            <a:endParaRPr sz="4450" b="0" i="0" u="none" strike="noStrike" cap="none" dirty="0"/>
          </a:p>
        </p:txBody>
      </p:sp>
      <p:sp>
        <p:nvSpPr>
          <p:cNvPr id="237" name="Google Shape;237;p23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Key features that support the real-time chat system:</a:t>
            </a:r>
            <a:endParaRPr sz="1750" b="0" i="0" u="none" strike="noStrike" cap="none"/>
          </a:p>
        </p:txBody>
      </p:sp>
      <p:sp>
        <p:nvSpPr>
          <p:cNvPr id="238" name="Google Shape;238;p23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sz="1750" b="0" i="0" u="none" strike="noStrike" cap="none"/>
          </a:p>
        </p:txBody>
      </p:sp>
      <p:sp>
        <p:nvSpPr>
          <p:cNvPr id="239" name="Google Shape;239;p2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Authentication</a:t>
            </a:r>
            <a:endParaRPr sz="2200" b="0" i="0" u="none" strike="noStrike" cap="none"/>
          </a:p>
        </p:txBody>
      </p:sp>
      <p:sp>
        <p:nvSpPr>
          <p:cNvPr id="241" name="Google Shape;241;p23"/>
          <p:cNvSpPr/>
          <p:nvPr/>
        </p:nvSpPr>
        <p:spPr>
          <a:xfrm>
            <a:off x="793790" y="4177189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Secure user login with role-based access control.</a:t>
            </a:r>
            <a:endParaRPr sz="1750" b="0" i="0" u="none" strike="noStrike" cap="none" dirty="0"/>
          </a:p>
        </p:txBody>
      </p:sp>
      <p:sp>
        <p:nvSpPr>
          <p:cNvPr id="242" name="Google Shape;242;p23"/>
          <p:cNvSpPr/>
          <p:nvPr/>
        </p:nvSpPr>
        <p:spPr>
          <a:xfrm>
            <a:off x="5216961" y="3157418"/>
            <a:ext cx="480453" cy="21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02</a:t>
            </a:r>
            <a:endParaRPr sz="1750" b="0" i="0" u="none" strike="noStrike" cap="none" dirty="0"/>
          </a:p>
        </p:txBody>
      </p:sp>
      <p:sp>
        <p:nvSpPr>
          <p:cNvPr id="243" name="Google Shape;243;p23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5216962" y="36867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Instant Messaging</a:t>
            </a:r>
            <a:endParaRPr sz="2200" b="0" i="0" u="none" strike="noStrike" cap="none" dirty="0"/>
          </a:p>
        </p:txBody>
      </p:sp>
      <p:sp>
        <p:nvSpPr>
          <p:cNvPr id="245" name="Google Shape;245;p23"/>
          <p:cNvSpPr/>
          <p:nvPr/>
        </p:nvSpPr>
        <p:spPr>
          <a:xfrm>
            <a:off x="5216962" y="4177189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Send and receive instant messages via WebSocket.</a:t>
            </a:r>
            <a:endParaRPr sz="1750" b="0" i="0" u="none" strike="noStrike" cap="none" dirty="0"/>
          </a:p>
        </p:txBody>
      </p:sp>
      <p:sp>
        <p:nvSpPr>
          <p:cNvPr id="246" name="Google Shape;246;p23"/>
          <p:cNvSpPr/>
          <p:nvPr/>
        </p:nvSpPr>
        <p:spPr>
          <a:xfrm>
            <a:off x="9640132" y="3157418"/>
            <a:ext cx="394821" cy="3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03</a:t>
            </a:r>
            <a:endParaRPr sz="1750" b="0" i="0" u="none" strike="noStrike" cap="none" dirty="0"/>
          </a:p>
        </p:txBody>
      </p:sp>
      <p:sp>
        <p:nvSpPr>
          <p:cNvPr id="247" name="Google Shape;247;p23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9640133" y="36867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endParaRPr sz="2200" b="0" i="0" u="none" strike="noStrike" cap="none" dirty="0"/>
          </a:p>
        </p:txBody>
      </p:sp>
      <p:sp>
        <p:nvSpPr>
          <p:cNvPr id="249" name="Google Shape;249;p23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endParaRPr sz="1750" b="0" i="0" u="none" strike="noStrike" cap="none" dirty="0"/>
          </a:p>
        </p:txBody>
      </p:sp>
      <p:sp>
        <p:nvSpPr>
          <p:cNvPr id="250" name="Google Shape;250;p23"/>
          <p:cNvSpPr/>
          <p:nvPr/>
        </p:nvSpPr>
        <p:spPr>
          <a:xfrm>
            <a:off x="793790" y="5299829"/>
            <a:ext cx="495748" cy="21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Outfit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04</a:t>
            </a:r>
            <a:endParaRPr sz="1750" b="0" i="0" u="none" strike="noStrike" cap="none" dirty="0"/>
          </a:p>
        </p:txBody>
      </p:sp>
      <p:sp>
        <p:nvSpPr>
          <p:cNvPr id="251" name="Google Shape;251;p23"/>
          <p:cNvSpPr/>
          <p:nvPr/>
        </p:nvSpPr>
        <p:spPr>
          <a:xfrm>
            <a:off x="793790" y="5654873"/>
            <a:ext cx="13042702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793790" y="5829181"/>
            <a:ext cx="408932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Automated Group Membership</a:t>
            </a:r>
            <a:endParaRPr sz="2200" b="0" i="0" u="none" strike="noStrike" cap="none" dirty="0"/>
          </a:p>
        </p:txBody>
      </p:sp>
      <p:sp>
        <p:nvSpPr>
          <p:cNvPr id="253" name="Google Shape;253;p23"/>
          <p:cNvSpPr/>
          <p:nvPr/>
        </p:nvSpPr>
        <p:spPr>
          <a:xfrm>
            <a:off x="793790" y="6319599"/>
            <a:ext cx="1304270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Users are automatically assigned to default chat groups upon registration.</a:t>
            </a:r>
            <a:endParaRPr sz="1750" b="0" i="0" u="none" strike="noStrike" cap="none" dirty="0"/>
          </a:p>
        </p:txBody>
      </p:sp>
      <p:sp>
        <p:nvSpPr>
          <p:cNvPr id="2" name="Google Shape;244;p23">
            <a:extLst>
              <a:ext uri="{FF2B5EF4-FFF2-40B4-BE49-F238E27FC236}">
                <a16:creationId xmlns:a16="http://schemas.microsoft.com/office/drawing/2014/main" id="{4950FD67-E292-0DC9-FA06-0AB0F46CCF53}"/>
              </a:ext>
            </a:extLst>
          </p:cNvPr>
          <p:cNvSpPr/>
          <p:nvPr/>
        </p:nvSpPr>
        <p:spPr>
          <a:xfrm>
            <a:off x="9640132" y="36867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 dirty="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User Dashboard</a:t>
            </a:r>
            <a:endParaRPr sz="2200" b="0" i="0" u="none" strike="noStrike" cap="none" dirty="0"/>
          </a:p>
        </p:txBody>
      </p:sp>
      <p:sp>
        <p:nvSpPr>
          <p:cNvPr id="3" name="Google Shape;245;p23">
            <a:extLst>
              <a:ext uri="{FF2B5EF4-FFF2-40B4-BE49-F238E27FC236}">
                <a16:creationId xmlns:a16="http://schemas.microsoft.com/office/drawing/2014/main" id="{5671C477-9AB0-09DF-0042-CE0714A90B02}"/>
              </a:ext>
            </a:extLst>
          </p:cNvPr>
          <p:cNvSpPr/>
          <p:nvPr/>
        </p:nvSpPr>
        <p:spPr>
          <a:xfrm>
            <a:off x="9640132" y="4177189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can add and edit information's </a:t>
            </a:r>
            <a:endParaRPr sz="175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7" grpId="0"/>
      <p:bldP spid="239" grpId="0" animBg="1"/>
      <p:bldP spid="240" grpId="0"/>
      <p:bldP spid="241" grpId="0"/>
      <p:bldP spid="243" grpId="0" animBg="1"/>
      <p:bldP spid="244" grpId="0"/>
      <p:bldP spid="245" grpId="0"/>
      <p:bldP spid="247" grpId="0" animBg="1"/>
      <p:bldP spid="248" grpId="0"/>
      <p:bldP spid="249" grpId="0"/>
      <p:bldP spid="251" grpId="0" animBg="1"/>
      <p:bldP spid="252" grpId="0"/>
      <p:bldP spid="253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B9BA60-0F64-1FAF-37A4-C2577C0D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59" name="Google Shape;259;p24"/>
          <p:cNvSpPr/>
          <p:nvPr/>
        </p:nvSpPr>
        <p:spPr>
          <a:xfrm>
            <a:off x="793790" y="1010364"/>
            <a:ext cx="595050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Development Timeline</a:t>
            </a:r>
            <a:endParaRPr sz="4450" b="0" i="0" u="none" strike="noStrike" cap="none" dirty="0"/>
          </a:p>
        </p:txBody>
      </p:sp>
      <p:sp>
        <p:nvSpPr>
          <p:cNvPr id="260" name="Google Shape;260;p24"/>
          <p:cNvSpPr/>
          <p:nvPr/>
        </p:nvSpPr>
        <p:spPr>
          <a:xfrm>
            <a:off x="793790" y="2110154"/>
            <a:ext cx="13414579" cy="4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/>
              <a:t>Our phased approach ensures efficient delivery and strict quality control for the real-time chat system within a </a:t>
            </a:r>
            <a:r>
              <a:rPr lang="en-US" sz="1800" dirty="0">
                <a:solidFill>
                  <a:srgbClr val="DDF9F0"/>
                </a:solidFill>
              </a:rPr>
              <a:t>total time of 4 days.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D9DD6CF-DCBE-92CF-95A9-6A6B3C5DC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949382"/>
              </p:ext>
            </p:extLst>
          </p:nvPr>
        </p:nvGraphicFramePr>
        <p:xfrm>
          <a:off x="1514040" y="1875692"/>
          <a:ext cx="11602320" cy="581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463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Outfit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dimaa da</cp:lastModifiedBy>
  <cp:revision>16</cp:revision>
  <dcterms:modified xsi:type="dcterms:W3CDTF">2025-11-26T21:35:12Z</dcterms:modified>
</cp:coreProperties>
</file>